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71" r:id="rId5"/>
    <p:sldId id="259" r:id="rId6"/>
    <p:sldId id="260" r:id="rId7"/>
    <p:sldId id="261" r:id="rId8"/>
    <p:sldId id="262" r:id="rId9"/>
    <p:sldId id="266" r:id="rId10"/>
    <p:sldId id="267" r:id="rId11"/>
    <p:sldId id="263" r:id="rId12"/>
    <p:sldId id="265" r:id="rId13"/>
    <p:sldId id="268" r:id="rId14"/>
    <p:sldId id="272" r:id="rId15"/>
    <p:sldId id="269" r:id="rId16"/>
    <p:sldId id="273" r:id="rId17"/>
    <p:sldId id="27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CBA7B6D-C6A3-43B5-7296-BA3D9D72C07D}" name="Amy Childs" initials="AC" userId="S::amych@gsc.org.uk::db53e7b5-8682-4a40-bba4-e5bf58bd90e9" providerId="AD"/>
  <p188:author id="{367020FD-BCC2-2265-960F-F2B91F98CCA5}" name="Susan Meikleham" initials="SM" userId="S::susanm@gsc.org.uk::92480f5f-1258-4697-86f0-1a896a5fdcf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C9ECBE-A902-4495-9CB6-16A07FCA0999}" v="65" dt="2022-08-18T09:56:41.055"/>
    <p1510:client id="{5FFD0C95-9DF8-48D9-59B9-CCB48F1C70E9}" v="14" dt="2022-08-18T09:14:01.656"/>
    <p1510:client id="{62DC402A-1CFA-F52E-11A0-4306B43A083B}" v="490" dt="2022-08-18T09:09:08.693"/>
    <p1510:client id="{A9772664-FD5D-57BF-7B52-704B74F62695}" v="54" dt="2022-08-17T14:59:33.870"/>
    <p1510:client id="{D3B9023F-0700-4CE4-18B4-5935956B1AF0}" v="11" dt="2022-08-18T10:36:29.271"/>
    <p1510:client id="{ED878522-C305-F085-3A60-47210D1348E5}" v="70" dt="2022-08-17T19:38:13.089"/>
    <p1510:client id="{F8D6D549-CEEE-04BE-1E18-0F89A57B0FF3}" v="12" dt="2022-08-17T14:43:49.7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y Childs" userId="S::amych@gsc.org.uk::db53e7b5-8682-4a40-bba4-e5bf58bd90e9" providerId="AD" clId="Web-{DD9FCA4B-0E7B-3CFE-8DCB-D88D0524742F}"/>
    <pc:docChg chg="mod modSld">
      <pc:chgData name="Amy Childs" userId="S::amych@gsc.org.uk::db53e7b5-8682-4a40-bba4-e5bf58bd90e9" providerId="AD" clId="Web-{DD9FCA4B-0E7B-3CFE-8DCB-D88D0524742F}" dt="2022-07-26T12:38:14.779" v="13"/>
      <pc:docMkLst>
        <pc:docMk/>
      </pc:docMkLst>
      <pc:sldChg chg="modSp modCm">
        <pc:chgData name="Amy Childs" userId="S::amych@gsc.org.uk::db53e7b5-8682-4a40-bba4-e5bf58bd90e9" providerId="AD" clId="Web-{DD9FCA4B-0E7B-3CFE-8DCB-D88D0524742F}" dt="2022-07-26T12:38:14.779" v="13"/>
        <pc:sldMkLst>
          <pc:docMk/>
          <pc:sldMk cId="3745323026" sldId="259"/>
        </pc:sldMkLst>
        <pc:spChg chg="mod">
          <ac:chgData name="Amy Childs" userId="S::amych@gsc.org.uk::db53e7b5-8682-4a40-bba4-e5bf58bd90e9" providerId="AD" clId="Web-{DD9FCA4B-0E7B-3CFE-8DCB-D88D0524742F}" dt="2022-07-26T12:35:46.471" v="7" actId="20577"/>
          <ac:spMkLst>
            <pc:docMk/>
            <pc:sldMk cId="3745323026" sldId="259"/>
            <ac:spMk id="5" creationId="{3046DC83-534E-CF96-ECFE-6A12CFF70595}"/>
          </ac:spMkLst>
        </pc:spChg>
      </pc:sldChg>
      <pc:sldChg chg="modSp">
        <pc:chgData name="Amy Childs" userId="S::amych@gsc.org.uk::db53e7b5-8682-4a40-bba4-e5bf58bd90e9" providerId="AD" clId="Web-{DD9FCA4B-0E7B-3CFE-8DCB-D88D0524742F}" dt="2022-07-26T12:37:49.136" v="10" actId="20577"/>
        <pc:sldMkLst>
          <pc:docMk/>
          <pc:sldMk cId="4117868126" sldId="260"/>
        </pc:sldMkLst>
        <pc:spChg chg="mod">
          <ac:chgData name="Amy Childs" userId="S::amych@gsc.org.uk::db53e7b5-8682-4a40-bba4-e5bf58bd90e9" providerId="AD" clId="Web-{DD9FCA4B-0E7B-3CFE-8DCB-D88D0524742F}" dt="2022-07-26T12:37:49.136" v="10" actId="20577"/>
          <ac:spMkLst>
            <pc:docMk/>
            <pc:sldMk cId="4117868126" sldId="260"/>
            <ac:spMk id="5" creationId="{3046DC83-534E-CF96-ECFE-6A12CFF70595}"/>
          </ac:spMkLst>
        </pc:spChg>
      </pc:sldChg>
    </pc:docChg>
  </pc:docChgLst>
  <pc:docChgLst>
    <pc:chgData name="Susan Meikleham" userId="S::susanm@gsc.org.uk::92480f5f-1258-4697-86f0-1a896a5fdcf0" providerId="AD" clId="Web-{B618C462-5EAA-9F2E-A346-770E98B6244A}"/>
    <pc:docChg chg="">
      <pc:chgData name="Susan Meikleham" userId="S::susanm@gsc.org.uk::92480f5f-1258-4697-86f0-1a896a5fdcf0" providerId="AD" clId="Web-{B618C462-5EAA-9F2E-A346-770E98B6244A}" dt="2022-07-26T10:38:09.172" v="0"/>
      <pc:docMkLst>
        <pc:docMk/>
      </pc:docMkLst>
      <pc:sldChg chg="addCm">
        <pc:chgData name="Susan Meikleham" userId="S::susanm@gsc.org.uk::92480f5f-1258-4697-86f0-1a896a5fdcf0" providerId="AD" clId="Web-{B618C462-5EAA-9F2E-A346-770E98B6244A}" dt="2022-07-26T10:38:09.172" v="0"/>
        <pc:sldMkLst>
          <pc:docMk/>
          <pc:sldMk cId="3745323026" sldId="259"/>
        </pc:sldMkLst>
      </pc:sldChg>
    </pc:docChg>
  </pc:docChgLst>
  <pc:docChgLst>
    <pc:chgData name="Amy Childs" userId="S::amych@gsc.org.uk::db53e7b5-8682-4a40-bba4-e5bf58bd90e9" providerId="AD" clId="Web-{D3B9023F-0700-4CE4-18B4-5935956B1AF0}"/>
    <pc:docChg chg="modSld">
      <pc:chgData name="Amy Childs" userId="S::amych@gsc.org.uk::db53e7b5-8682-4a40-bba4-e5bf58bd90e9" providerId="AD" clId="Web-{D3B9023F-0700-4CE4-18B4-5935956B1AF0}" dt="2022-08-18T10:36:29.271" v="4" actId="20577"/>
      <pc:docMkLst>
        <pc:docMk/>
      </pc:docMkLst>
      <pc:sldChg chg="modSp">
        <pc:chgData name="Amy Childs" userId="S::amych@gsc.org.uk::db53e7b5-8682-4a40-bba4-e5bf58bd90e9" providerId="AD" clId="Web-{D3B9023F-0700-4CE4-18B4-5935956B1AF0}" dt="2022-08-18T10:36:29.271" v="4" actId="20577"/>
        <pc:sldMkLst>
          <pc:docMk/>
          <pc:sldMk cId="3745323026" sldId="259"/>
        </pc:sldMkLst>
        <pc:spChg chg="mod">
          <ac:chgData name="Amy Childs" userId="S::amych@gsc.org.uk::db53e7b5-8682-4a40-bba4-e5bf58bd90e9" providerId="AD" clId="Web-{D3B9023F-0700-4CE4-18B4-5935956B1AF0}" dt="2022-08-18T10:36:29.271" v="4" actId="20577"/>
          <ac:spMkLst>
            <pc:docMk/>
            <pc:sldMk cId="3745323026" sldId="259"/>
            <ac:spMk id="5" creationId="{3046DC83-534E-CF96-ECFE-6A12CFF70595}"/>
          </ac:spMkLst>
        </pc:spChg>
      </pc:sldChg>
    </pc:docChg>
  </pc:docChgLst>
  <pc:docChgLst>
    <pc:chgData name="Susan Meikleham" userId="S::susanm@gsc.org.uk::92480f5f-1258-4697-86f0-1a896a5fdcf0" providerId="AD" clId="Web-{A5DCF493-068C-90A3-2587-9181F1A7DE30}"/>
    <pc:docChg chg="mod">
      <pc:chgData name="Susan Meikleham" userId="S::susanm@gsc.org.uk::92480f5f-1258-4697-86f0-1a896a5fdcf0" providerId="AD" clId="Web-{A5DCF493-068C-90A3-2587-9181F1A7DE30}" dt="2022-07-26T09:35:58.778" v="2"/>
      <pc:docMkLst>
        <pc:docMk/>
      </pc:docMkLst>
      <pc:sldChg chg="addCm modCm">
        <pc:chgData name="Susan Meikleham" userId="S::susanm@gsc.org.uk::92480f5f-1258-4697-86f0-1a896a5fdcf0" providerId="AD" clId="Web-{A5DCF493-068C-90A3-2587-9181F1A7DE30}" dt="2022-07-26T09:35:58.778" v="2"/>
        <pc:sldMkLst>
          <pc:docMk/>
          <pc:sldMk cId="3745323026" sldId="259"/>
        </pc:sldMkLst>
      </pc:sldChg>
    </pc:docChg>
  </pc:docChgLst>
  <pc:docChgLst>
    <pc:chgData name="Amy Childs" userId="S::amych@gsc.org.uk::db53e7b5-8682-4a40-bba4-e5bf58bd90e9" providerId="AD" clId="Web-{ED878522-C305-F085-3A60-47210D1348E5}"/>
    <pc:docChg chg="modSld">
      <pc:chgData name="Amy Childs" userId="S::amych@gsc.org.uk::db53e7b5-8682-4a40-bba4-e5bf58bd90e9" providerId="AD" clId="Web-{ED878522-C305-F085-3A60-47210D1348E5}" dt="2022-08-17T19:38:11.261" v="30" actId="20577"/>
      <pc:docMkLst>
        <pc:docMk/>
      </pc:docMkLst>
      <pc:sldChg chg="modSp">
        <pc:chgData name="Amy Childs" userId="S::amych@gsc.org.uk::db53e7b5-8682-4a40-bba4-e5bf58bd90e9" providerId="AD" clId="Web-{ED878522-C305-F085-3A60-47210D1348E5}" dt="2022-08-17T19:38:11.261" v="30" actId="20577"/>
        <pc:sldMkLst>
          <pc:docMk/>
          <pc:sldMk cId="3745323026" sldId="259"/>
        </pc:sldMkLst>
        <pc:spChg chg="mod">
          <ac:chgData name="Amy Childs" userId="S::amych@gsc.org.uk::db53e7b5-8682-4a40-bba4-e5bf58bd90e9" providerId="AD" clId="Web-{ED878522-C305-F085-3A60-47210D1348E5}" dt="2022-08-17T19:38:11.261" v="30" actId="20577"/>
          <ac:spMkLst>
            <pc:docMk/>
            <pc:sldMk cId="3745323026" sldId="259"/>
            <ac:spMk id="5" creationId="{3046DC83-534E-CF96-ECFE-6A12CFF70595}"/>
          </ac:spMkLst>
        </pc:spChg>
      </pc:sldChg>
      <pc:sldChg chg="modSp">
        <pc:chgData name="Amy Childs" userId="S::amych@gsc.org.uk::db53e7b5-8682-4a40-bba4-e5bf58bd90e9" providerId="AD" clId="Web-{ED878522-C305-F085-3A60-47210D1348E5}" dt="2022-08-17T19:37:35.135" v="22" actId="20577"/>
        <pc:sldMkLst>
          <pc:docMk/>
          <pc:sldMk cId="4117868126" sldId="260"/>
        </pc:sldMkLst>
        <pc:spChg chg="mod">
          <ac:chgData name="Amy Childs" userId="S::amych@gsc.org.uk::db53e7b5-8682-4a40-bba4-e5bf58bd90e9" providerId="AD" clId="Web-{ED878522-C305-F085-3A60-47210D1348E5}" dt="2022-08-17T19:37:35.135" v="22" actId="20577"/>
          <ac:spMkLst>
            <pc:docMk/>
            <pc:sldMk cId="4117868126" sldId="260"/>
            <ac:spMk id="5" creationId="{3046DC83-534E-CF96-ECFE-6A12CFF70595}"/>
          </ac:spMkLst>
        </pc:spChg>
      </pc:sldChg>
      <pc:sldChg chg="modSp">
        <pc:chgData name="Amy Childs" userId="S::amych@gsc.org.uk::db53e7b5-8682-4a40-bba4-e5bf58bd90e9" providerId="AD" clId="Web-{ED878522-C305-F085-3A60-47210D1348E5}" dt="2022-08-17T19:37:46.464" v="27" actId="20577"/>
        <pc:sldMkLst>
          <pc:docMk/>
          <pc:sldMk cId="371434218" sldId="261"/>
        </pc:sldMkLst>
        <pc:spChg chg="mod">
          <ac:chgData name="Amy Childs" userId="S::amych@gsc.org.uk::db53e7b5-8682-4a40-bba4-e5bf58bd90e9" providerId="AD" clId="Web-{ED878522-C305-F085-3A60-47210D1348E5}" dt="2022-08-17T19:37:46.464" v="27" actId="20577"/>
          <ac:spMkLst>
            <pc:docMk/>
            <pc:sldMk cId="371434218" sldId="261"/>
            <ac:spMk id="5" creationId="{3046DC83-534E-CF96-ECFE-6A12CFF70595}"/>
          </ac:spMkLst>
        </pc:spChg>
      </pc:sldChg>
      <pc:sldChg chg="modSp">
        <pc:chgData name="Amy Childs" userId="S::amych@gsc.org.uk::db53e7b5-8682-4a40-bba4-e5bf58bd90e9" providerId="AD" clId="Web-{ED878522-C305-F085-3A60-47210D1348E5}" dt="2022-08-17T19:37:52.714" v="28" actId="20577"/>
        <pc:sldMkLst>
          <pc:docMk/>
          <pc:sldMk cId="2726607938" sldId="262"/>
        </pc:sldMkLst>
        <pc:spChg chg="mod">
          <ac:chgData name="Amy Childs" userId="S::amych@gsc.org.uk::db53e7b5-8682-4a40-bba4-e5bf58bd90e9" providerId="AD" clId="Web-{ED878522-C305-F085-3A60-47210D1348E5}" dt="2022-08-17T19:37:52.714" v="28" actId="20577"/>
          <ac:spMkLst>
            <pc:docMk/>
            <pc:sldMk cId="2726607938" sldId="262"/>
            <ac:spMk id="5" creationId="{3046DC83-534E-CF96-ECFE-6A12CFF70595}"/>
          </ac:spMkLst>
        </pc:spChg>
      </pc:sldChg>
    </pc:docChg>
  </pc:docChgLst>
  <pc:docChgLst>
    <pc:chgData name="Steven Hill" userId="S::stevenh@gsc.org.uk::230b57c7-ee75-455b-88b6-ad5b43e57fd1" providerId="AD" clId="Web-{A9772664-FD5D-57BF-7B52-704B74F62695}"/>
    <pc:docChg chg="addSld modSld sldOrd">
      <pc:chgData name="Steven Hill" userId="S::stevenh@gsc.org.uk::230b57c7-ee75-455b-88b6-ad5b43e57fd1" providerId="AD" clId="Web-{A9772664-FD5D-57BF-7B52-704B74F62695}" dt="2022-08-17T14:59:33.870" v="35" actId="1076"/>
      <pc:docMkLst>
        <pc:docMk/>
      </pc:docMkLst>
      <pc:sldChg chg="modSp">
        <pc:chgData name="Steven Hill" userId="S::stevenh@gsc.org.uk::230b57c7-ee75-455b-88b6-ad5b43e57fd1" providerId="AD" clId="Web-{A9772664-FD5D-57BF-7B52-704B74F62695}" dt="2022-08-17T14:59:33.870" v="35" actId="1076"/>
        <pc:sldMkLst>
          <pc:docMk/>
          <pc:sldMk cId="3871397370" sldId="270"/>
        </pc:sldMkLst>
        <pc:spChg chg="mod">
          <ac:chgData name="Steven Hill" userId="S::stevenh@gsc.org.uk::230b57c7-ee75-455b-88b6-ad5b43e57fd1" providerId="AD" clId="Web-{A9772664-FD5D-57BF-7B52-704B74F62695}" dt="2022-08-17T14:59:33.870" v="35" actId="1076"/>
          <ac:spMkLst>
            <pc:docMk/>
            <pc:sldMk cId="3871397370" sldId="270"/>
            <ac:spMk id="5" creationId="{3046DC83-534E-CF96-ECFE-6A12CFF70595}"/>
          </ac:spMkLst>
        </pc:spChg>
      </pc:sldChg>
      <pc:sldChg chg="addSp delSp modSp new mod ord setBg">
        <pc:chgData name="Steven Hill" userId="S::stevenh@gsc.org.uk::230b57c7-ee75-455b-88b6-ad5b43e57fd1" providerId="AD" clId="Web-{A9772664-FD5D-57BF-7B52-704B74F62695}" dt="2022-08-17T14:39:42.257" v="31" actId="1076"/>
        <pc:sldMkLst>
          <pc:docMk/>
          <pc:sldMk cId="3800884040" sldId="271"/>
        </pc:sldMkLst>
        <pc:spChg chg="del">
          <ac:chgData name="Steven Hill" userId="S::stevenh@gsc.org.uk::230b57c7-ee75-455b-88b6-ad5b43e57fd1" providerId="AD" clId="Web-{A9772664-FD5D-57BF-7B52-704B74F62695}" dt="2022-08-17T14:20:00.272" v="3"/>
          <ac:spMkLst>
            <pc:docMk/>
            <pc:sldMk cId="3800884040" sldId="271"/>
            <ac:spMk id="2" creationId="{5E0C383C-B2DE-A5CF-E4E3-BC0131CDAD84}"/>
          </ac:spMkLst>
        </pc:spChg>
        <pc:spChg chg="add mod">
          <ac:chgData name="Steven Hill" userId="S::stevenh@gsc.org.uk::230b57c7-ee75-455b-88b6-ad5b43e57fd1" providerId="AD" clId="Web-{A9772664-FD5D-57BF-7B52-704B74F62695}" dt="2022-08-17T14:39:42.257" v="31" actId="1076"/>
          <ac:spMkLst>
            <pc:docMk/>
            <pc:sldMk cId="3800884040" sldId="271"/>
            <ac:spMk id="3" creationId="{C4356DDD-F385-D6F1-E485-DA1360BED9E3}"/>
          </ac:spMkLst>
        </pc:spChg>
        <pc:spChg chg="del">
          <ac:chgData name="Steven Hill" userId="S::stevenh@gsc.org.uk::230b57c7-ee75-455b-88b6-ad5b43e57fd1" providerId="AD" clId="Web-{A9772664-FD5D-57BF-7B52-704B74F62695}" dt="2022-08-17T14:20:00.272" v="2"/>
          <ac:spMkLst>
            <pc:docMk/>
            <pc:sldMk cId="3800884040" sldId="271"/>
            <ac:spMk id="3" creationId="{D6AFC3D0-7959-02F9-7F28-D9151E70987C}"/>
          </ac:spMkLst>
        </pc:spChg>
        <pc:spChg chg="add">
          <ac:chgData name="Steven Hill" userId="S::stevenh@gsc.org.uk::230b57c7-ee75-455b-88b6-ad5b43e57fd1" providerId="AD" clId="Web-{A9772664-FD5D-57BF-7B52-704B74F62695}" dt="2022-08-17T14:38:41.582" v="6"/>
          <ac:spMkLst>
            <pc:docMk/>
            <pc:sldMk cId="3800884040" sldId="271"/>
            <ac:spMk id="7" creationId="{42A4FC2C-047E-45A5-965D-8E1E3BF09BC6}"/>
          </ac:spMkLst>
        </pc:spChg>
        <pc:picChg chg="add mod">
          <ac:chgData name="Steven Hill" userId="S::stevenh@gsc.org.uk::230b57c7-ee75-455b-88b6-ad5b43e57fd1" providerId="AD" clId="Web-{A9772664-FD5D-57BF-7B52-704B74F62695}" dt="2022-08-17T14:38:41.582" v="6"/>
          <ac:picMkLst>
            <pc:docMk/>
            <pc:sldMk cId="3800884040" sldId="271"/>
            <ac:picMk id="2" creationId="{8D23F771-2951-4350-C0C2-00FB87B352A3}"/>
          </ac:picMkLst>
        </pc:picChg>
      </pc:sldChg>
    </pc:docChg>
  </pc:docChgLst>
  <pc:docChgLst>
    <pc:chgData name="Steven Hill" userId="S::stevenh@gsc.org.uk::230b57c7-ee75-455b-88b6-ad5b43e57fd1" providerId="AD" clId="Web-{5FFD0C95-9DF8-48D9-59B9-CCB48F1C70E9}"/>
    <pc:docChg chg="modSld">
      <pc:chgData name="Steven Hill" userId="S::stevenh@gsc.org.uk::230b57c7-ee75-455b-88b6-ad5b43e57fd1" providerId="AD" clId="Web-{5FFD0C95-9DF8-48D9-59B9-CCB48F1C70E9}" dt="2022-08-18T09:14:01.656" v="12"/>
      <pc:docMkLst>
        <pc:docMk/>
      </pc:docMkLst>
      <pc:sldChg chg="addSp delSp modSp">
        <pc:chgData name="Steven Hill" userId="S::stevenh@gsc.org.uk::230b57c7-ee75-455b-88b6-ad5b43e57fd1" providerId="AD" clId="Web-{5FFD0C95-9DF8-48D9-59B9-CCB48F1C70E9}" dt="2022-08-18T09:14:01.656" v="12"/>
        <pc:sldMkLst>
          <pc:docMk/>
          <pc:sldMk cId="3745323026" sldId="259"/>
        </pc:sldMkLst>
        <pc:spChg chg="del">
          <ac:chgData name="Steven Hill" userId="S::stevenh@gsc.org.uk::230b57c7-ee75-455b-88b6-ad5b43e57fd1" providerId="AD" clId="Web-{5FFD0C95-9DF8-48D9-59B9-CCB48F1C70E9}" dt="2022-08-18T09:13:42.373" v="8"/>
          <ac:spMkLst>
            <pc:docMk/>
            <pc:sldMk cId="3745323026" sldId="259"/>
            <ac:spMk id="7" creationId="{126E8E55-FED5-7010-73E0-43DC5FA21E20}"/>
          </ac:spMkLst>
        </pc:spChg>
        <pc:picChg chg="add mod">
          <ac:chgData name="Steven Hill" userId="S::stevenh@gsc.org.uk::230b57c7-ee75-455b-88b6-ad5b43e57fd1" providerId="AD" clId="Web-{5FFD0C95-9DF8-48D9-59B9-CCB48F1C70E9}" dt="2022-08-18T09:14:01.656" v="12"/>
          <ac:picMkLst>
            <pc:docMk/>
            <pc:sldMk cId="3745323026" sldId="259"/>
            <ac:picMk id="2" creationId="{9F241D2C-D6C5-01D0-FAD2-0F0F4333B035}"/>
          </ac:picMkLst>
        </pc:picChg>
      </pc:sldChg>
      <pc:sldChg chg="addSp delSp modSp">
        <pc:chgData name="Steven Hill" userId="S::stevenh@gsc.org.uk::230b57c7-ee75-455b-88b6-ad5b43e57fd1" providerId="AD" clId="Web-{5FFD0C95-9DF8-48D9-59B9-CCB48F1C70E9}" dt="2022-08-18T09:11:16.049" v="3"/>
        <pc:sldMkLst>
          <pc:docMk/>
          <pc:sldMk cId="3493413201" sldId="266"/>
        </pc:sldMkLst>
        <pc:spChg chg="add del mod">
          <ac:chgData name="Steven Hill" userId="S::stevenh@gsc.org.uk::230b57c7-ee75-455b-88b6-ad5b43e57fd1" providerId="AD" clId="Web-{5FFD0C95-9DF8-48D9-59B9-CCB48F1C70E9}" dt="2022-08-18T09:11:16.049" v="3"/>
          <ac:spMkLst>
            <pc:docMk/>
            <pc:sldMk cId="3493413201" sldId="266"/>
            <ac:spMk id="3" creationId="{AB0867D6-F3A9-44F5-F75A-2AAD0B72628A}"/>
          </ac:spMkLst>
        </pc:spChg>
      </pc:sldChg>
    </pc:docChg>
  </pc:docChgLst>
  <pc:docChgLst>
    <pc:chgData name="Amy Childs" userId="S::amych@gsc.org.uk::db53e7b5-8682-4a40-bba4-e5bf58bd90e9" providerId="AD" clId="Web-{62DC402A-1CFA-F52E-11A0-4306B43A083B}"/>
    <pc:docChg chg="addSld modSld sldOrd">
      <pc:chgData name="Amy Childs" userId="S::amych@gsc.org.uk::db53e7b5-8682-4a40-bba4-e5bf58bd90e9" providerId="AD" clId="Web-{62DC402A-1CFA-F52E-11A0-4306B43A083B}" dt="2022-08-18T09:09:06.959" v="267" actId="20577"/>
      <pc:docMkLst>
        <pc:docMk/>
      </pc:docMkLst>
      <pc:sldChg chg="modSp">
        <pc:chgData name="Amy Childs" userId="S::amych@gsc.org.uk::db53e7b5-8682-4a40-bba4-e5bf58bd90e9" providerId="AD" clId="Web-{62DC402A-1CFA-F52E-11A0-4306B43A083B}" dt="2022-08-18T09:01:37.714" v="209" actId="20577"/>
        <pc:sldMkLst>
          <pc:docMk/>
          <pc:sldMk cId="3745323026" sldId="259"/>
        </pc:sldMkLst>
        <pc:spChg chg="mod">
          <ac:chgData name="Amy Childs" userId="S::amych@gsc.org.uk::db53e7b5-8682-4a40-bba4-e5bf58bd90e9" providerId="AD" clId="Web-{62DC402A-1CFA-F52E-11A0-4306B43A083B}" dt="2022-08-18T09:01:37.714" v="209" actId="20577"/>
          <ac:spMkLst>
            <pc:docMk/>
            <pc:sldMk cId="3745323026" sldId="259"/>
            <ac:spMk id="4" creationId="{6EF77B8E-F32A-DA07-569E-2C91CE6AEEF5}"/>
          </ac:spMkLst>
        </pc:spChg>
        <pc:spChg chg="mod">
          <ac:chgData name="Amy Childs" userId="S::amych@gsc.org.uk::db53e7b5-8682-4a40-bba4-e5bf58bd90e9" providerId="AD" clId="Web-{62DC402A-1CFA-F52E-11A0-4306B43A083B}" dt="2022-08-18T09:01:33.980" v="208" actId="20577"/>
          <ac:spMkLst>
            <pc:docMk/>
            <pc:sldMk cId="3745323026" sldId="259"/>
            <ac:spMk id="5" creationId="{3046DC83-534E-CF96-ECFE-6A12CFF70595}"/>
          </ac:spMkLst>
        </pc:spChg>
      </pc:sldChg>
      <pc:sldChg chg="modSp">
        <pc:chgData name="Amy Childs" userId="S::amych@gsc.org.uk::db53e7b5-8682-4a40-bba4-e5bf58bd90e9" providerId="AD" clId="Web-{62DC402A-1CFA-F52E-11A0-4306B43A083B}" dt="2022-08-18T09:06:49.534" v="231" actId="20577"/>
        <pc:sldMkLst>
          <pc:docMk/>
          <pc:sldMk cId="4117868126" sldId="260"/>
        </pc:sldMkLst>
        <pc:spChg chg="mod">
          <ac:chgData name="Amy Childs" userId="S::amych@gsc.org.uk::db53e7b5-8682-4a40-bba4-e5bf58bd90e9" providerId="AD" clId="Web-{62DC402A-1CFA-F52E-11A0-4306B43A083B}" dt="2022-08-18T09:06:49.534" v="231" actId="20577"/>
          <ac:spMkLst>
            <pc:docMk/>
            <pc:sldMk cId="4117868126" sldId="260"/>
            <ac:spMk id="5" creationId="{3046DC83-534E-CF96-ECFE-6A12CFF70595}"/>
          </ac:spMkLst>
        </pc:spChg>
      </pc:sldChg>
      <pc:sldChg chg="modSp">
        <pc:chgData name="Amy Childs" userId="S::amych@gsc.org.uk::db53e7b5-8682-4a40-bba4-e5bf58bd90e9" providerId="AD" clId="Web-{62DC402A-1CFA-F52E-11A0-4306B43A083B}" dt="2022-08-18T09:06:55.753" v="233" actId="20577"/>
        <pc:sldMkLst>
          <pc:docMk/>
          <pc:sldMk cId="371434218" sldId="261"/>
        </pc:sldMkLst>
        <pc:spChg chg="mod">
          <ac:chgData name="Amy Childs" userId="S::amych@gsc.org.uk::db53e7b5-8682-4a40-bba4-e5bf58bd90e9" providerId="AD" clId="Web-{62DC402A-1CFA-F52E-11A0-4306B43A083B}" dt="2022-08-18T09:06:55.753" v="233" actId="20577"/>
          <ac:spMkLst>
            <pc:docMk/>
            <pc:sldMk cId="371434218" sldId="261"/>
            <ac:spMk id="5" creationId="{3046DC83-534E-CF96-ECFE-6A12CFF70595}"/>
          </ac:spMkLst>
        </pc:spChg>
      </pc:sldChg>
      <pc:sldChg chg="modSp">
        <pc:chgData name="Amy Childs" userId="S::amych@gsc.org.uk::db53e7b5-8682-4a40-bba4-e5bf58bd90e9" providerId="AD" clId="Web-{62DC402A-1CFA-F52E-11A0-4306B43A083B}" dt="2022-08-18T09:06:59.612" v="235" actId="20577"/>
        <pc:sldMkLst>
          <pc:docMk/>
          <pc:sldMk cId="2726607938" sldId="262"/>
        </pc:sldMkLst>
        <pc:spChg chg="mod">
          <ac:chgData name="Amy Childs" userId="S::amych@gsc.org.uk::db53e7b5-8682-4a40-bba4-e5bf58bd90e9" providerId="AD" clId="Web-{62DC402A-1CFA-F52E-11A0-4306B43A083B}" dt="2022-08-18T09:06:59.612" v="235" actId="20577"/>
          <ac:spMkLst>
            <pc:docMk/>
            <pc:sldMk cId="2726607938" sldId="262"/>
            <ac:spMk id="5" creationId="{3046DC83-534E-CF96-ECFE-6A12CFF70595}"/>
          </ac:spMkLst>
        </pc:spChg>
      </pc:sldChg>
      <pc:sldChg chg="modSp">
        <pc:chgData name="Amy Childs" userId="S::amych@gsc.org.uk::db53e7b5-8682-4a40-bba4-e5bf58bd90e9" providerId="AD" clId="Web-{62DC402A-1CFA-F52E-11A0-4306B43A083B}" dt="2022-08-18T09:07:22.644" v="242" actId="20577"/>
        <pc:sldMkLst>
          <pc:docMk/>
          <pc:sldMk cId="2944963303" sldId="263"/>
        </pc:sldMkLst>
        <pc:spChg chg="mod">
          <ac:chgData name="Amy Childs" userId="S::amych@gsc.org.uk::db53e7b5-8682-4a40-bba4-e5bf58bd90e9" providerId="AD" clId="Web-{62DC402A-1CFA-F52E-11A0-4306B43A083B}" dt="2022-08-18T09:07:22.644" v="242" actId="20577"/>
          <ac:spMkLst>
            <pc:docMk/>
            <pc:sldMk cId="2944963303" sldId="263"/>
            <ac:spMk id="5" creationId="{3046DC83-534E-CF96-ECFE-6A12CFF70595}"/>
          </ac:spMkLst>
        </pc:spChg>
      </pc:sldChg>
      <pc:sldChg chg="modSp">
        <pc:chgData name="Amy Childs" userId="S::amych@gsc.org.uk::db53e7b5-8682-4a40-bba4-e5bf58bd90e9" providerId="AD" clId="Web-{62DC402A-1CFA-F52E-11A0-4306B43A083B}" dt="2022-08-18T09:07:43.957" v="254" actId="20577"/>
        <pc:sldMkLst>
          <pc:docMk/>
          <pc:sldMk cId="1933508028" sldId="265"/>
        </pc:sldMkLst>
        <pc:spChg chg="mod">
          <ac:chgData name="Amy Childs" userId="S::amych@gsc.org.uk::db53e7b5-8682-4a40-bba4-e5bf58bd90e9" providerId="AD" clId="Web-{62DC402A-1CFA-F52E-11A0-4306B43A083B}" dt="2022-08-18T09:07:43.957" v="254" actId="20577"/>
          <ac:spMkLst>
            <pc:docMk/>
            <pc:sldMk cId="1933508028" sldId="265"/>
            <ac:spMk id="5" creationId="{3046DC83-534E-CF96-ECFE-6A12CFF70595}"/>
          </ac:spMkLst>
        </pc:spChg>
      </pc:sldChg>
      <pc:sldChg chg="modSp ord">
        <pc:chgData name="Amy Childs" userId="S::amych@gsc.org.uk::db53e7b5-8682-4a40-bba4-e5bf58bd90e9" providerId="AD" clId="Web-{62DC402A-1CFA-F52E-11A0-4306B43A083B}" dt="2022-08-18T09:07:04.034" v="237" actId="20577"/>
        <pc:sldMkLst>
          <pc:docMk/>
          <pc:sldMk cId="3493413201" sldId="266"/>
        </pc:sldMkLst>
        <pc:spChg chg="mod">
          <ac:chgData name="Amy Childs" userId="S::amych@gsc.org.uk::db53e7b5-8682-4a40-bba4-e5bf58bd90e9" providerId="AD" clId="Web-{62DC402A-1CFA-F52E-11A0-4306B43A083B}" dt="2022-08-18T09:07:04.034" v="237" actId="20577"/>
          <ac:spMkLst>
            <pc:docMk/>
            <pc:sldMk cId="3493413201" sldId="266"/>
            <ac:spMk id="5" creationId="{3046DC83-534E-CF96-ECFE-6A12CFF70595}"/>
          </ac:spMkLst>
        </pc:spChg>
      </pc:sldChg>
      <pc:sldChg chg="modSp ord">
        <pc:chgData name="Amy Childs" userId="S::amych@gsc.org.uk::db53e7b5-8682-4a40-bba4-e5bf58bd90e9" providerId="AD" clId="Web-{62DC402A-1CFA-F52E-11A0-4306B43A083B}" dt="2022-08-18T09:07:14.487" v="241" actId="20577"/>
        <pc:sldMkLst>
          <pc:docMk/>
          <pc:sldMk cId="670595398" sldId="267"/>
        </pc:sldMkLst>
        <pc:spChg chg="mod">
          <ac:chgData name="Amy Childs" userId="S::amych@gsc.org.uk::db53e7b5-8682-4a40-bba4-e5bf58bd90e9" providerId="AD" clId="Web-{62DC402A-1CFA-F52E-11A0-4306B43A083B}" dt="2022-08-18T09:07:14.487" v="241" actId="20577"/>
          <ac:spMkLst>
            <pc:docMk/>
            <pc:sldMk cId="670595398" sldId="267"/>
            <ac:spMk id="5" creationId="{3046DC83-534E-CF96-ECFE-6A12CFF70595}"/>
          </ac:spMkLst>
        </pc:spChg>
      </pc:sldChg>
      <pc:sldChg chg="modSp">
        <pc:chgData name="Amy Childs" userId="S::amych@gsc.org.uk::db53e7b5-8682-4a40-bba4-e5bf58bd90e9" providerId="AD" clId="Web-{62DC402A-1CFA-F52E-11A0-4306B43A083B}" dt="2022-08-18T09:07:54.863" v="258" actId="20577"/>
        <pc:sldMkLst>
          <pc:docMk/>
          <pc:sldMk cId="951511306" sldId="268"/>
        </pc:sldMkLst>
        <pc:spChg chg="mod">
          <ac:chgData name="Amy Childs" userId="S::amych@gsc.org.uk::db53e7b5-8682-4a40-bba4-e5bf58bd90e9" providerId="AD" clId="Web-{62DC402A-1CFA-F52E-11A0-4306B43A083B}" dt="2022-08-18T09:07:54.863" v="258" actId="20577"/>
          <ac:spMkLst>
            <pc:docMk/>
            <pc:sldMk cId="951511306" sldId="268"/>
            <ac:spMk id="5" creationId="{3046DC83-534E-CF96-ECFE-6A12CFF70595}"/>
          </ac:spMkLst>
        </pc:spChg>
      </pc:sldChg>
      <pc:sldChg chg="modSp">
        <pc:chgData name="Amy Childs" userId="S::amych@gsc.org.uk::db53e7b5-8682-4a40-bba4-e5bf58bd90e9" providerId="AD" clId="Web-{62DC402A-1CFA-F52E-11A0-4306B43A083B}" dt="2022-08-18T09:08:59.224" v="264" actId="20577"/>
        <pc:sldMkLst>
          <pc:docMk/>
          <pc:sldMk cId="3171546102" sldId="269"/>
        </pc:sldMkLst>
        <pc:spChg chg="mod">
          <ac:chgData name="Amy Childs" userId="S::amych@gsc.org.uk::db53e7b5-8682-4a40-bba4-e5bf58bd90e9" providerId="AD" clId="Web-{62DC402A-1CFA-F52E-11A0-4306B43A083B}" dt="2022-08-18T09:08:59.224" v="264" actId="20577"/>
          <ac:spMkLst>
            <pc:docMk/>
            <pc:sldMk cId="3171546102" sldId="269"/>
            <ac:spMk id="5" creationId="{3046DC83-534E-CF96-ECFE-6A12CFF70595}"/>
          </ac:spMkLst>
        </pc:spChg>
      </pc:sldChg>
      <pc:sldChg chg="modSp">
        <pc:chgData name="Amy Childs" userId="S::amych@gsc.org.uk::db53e7b5-8682-4a40-bba4-e5bf58bd90e9" providerId="AD" clId="Web-{62DC402A-1CFA-F52E-11A0-4306B43A083B}" dt="2022-08-18T09:09:06.959" v="267" actId="20577"/>
        <pc:sldMkLst>
          <pc:docMk/>
          <pc:sldMk cId="3871397370" sldId="270"/>
        </pc:sldMkLst>
        <pc:spChg chg="mod">
          <ac:chgData name="Amy Childs" userId="S::amych@gsc.org.uk::db53e7b5-8682-4a40-bba4-e5bf58bd90e9" providerId="AD" clId="Web-{62DC402A-1CFA-F52E-11A0-4306B43A083B}" dt="2022-08-18T09:09:06.959" v="267" actId="20577"/>
          <ac:spMkLst>
            <pc:docMk/>
            <pc:sldMk cId="3871397370" sldId="270"/>
            <ac:spMk id="5" creationId="{3046DC83-534E-CF96-ECFE-6A12CFF70595}"/>
          </ac:spMkLst>
        </pc:spChg>
      </pc:sldChg>
      <pc:sldChg chg="modSp add replId">
        <pc:chgData name="Amy Childs" userId="S::amych@gsc.org.uk::db53e7b5-8682-4a40-bba4-e5bf58bd90e9" providerId="AD" clId="Web-{62DC402A-1CFA-F52E-11A0-4306B43A083B}" dt="2022-08-18T09:07:59.754" v="260" actId="20577"/>
        <pc:sldMkLst>
          <pc:docMk/>
          <pc:sldMk cId="2818187681" sldId="272"/>
        </pc:sldMkLst>
        <pc:spChg chg="mod">
          <ac:chgData name="Amy Childs" userId="S::amych@gsc.org.uk::db53e7b5-8682-4a40-bba4-e5bf58bd90e9" providerId="AD" clId="Web-{62DC402A-1CFA-F52E-11A0-4306B43A083B}" dt="2022-08-18T09:07:59.754" v="260" actId="20577"/>
          <ac:spMkLst>
            <pc:docMk/>
            <pc:sldMk cId="2818187681" sldId="272"/>
            <ac:spMk id="5" creationId="{3046DC83-534E-CF96-ECFE-6A12CFF70595}"/>
          </ac:spMkLst>
        </pc:spChg>
      </pc:sldChg>
    </pc:docChg>
  </pc:docChgLst>
  <pc:docChgLst>
    <pc:chgData name="Amy Childs" userId="S::amych@gsc.org.uk::db53e7b5-8682-4a40-bba4-e5bf58bd90e9" providerId="AD" clId="Web-{3A35BE1F-5579-CB06-6C35-A57BB3120538}"/>
    <pc:docChg chg="delSld modSld">
      <pc:chgData name="Amy Childs" userId="S::amych@gsc.org.uk::db53e7b5-8682-4a40-bba4-e5bf58bd90e9" providerId="AD" clId="Web-{3A35BE1F-5579-CB06-6C35-A57BB3120538}" dt="2022-07-01T15:50:01.039" v="15" actId="20577"/>
      <pc:docMkLst>
        <pc:docMk/>
      </pc:docMkLst>
      <pc:sldChg chg="modSp">
        <pc:chgData name="Amy Childs" userId="S::amych@gsc.org.uk::db53e7b5-8682-4a40-bba4-e5bf58bd90e9" providerId="AD" clId="Web-{3A35BE1F-5579-CB06-6C35-A57BB3120538}" dt="2022-07-01T15:49:18.757" v="2" actId="20577"/>
        <pc:sldMkLst>
          <pc:docMk/>
          <pc:sldMk cId="2944963303" sldId="263"/>
        </pc:sldMkLst>
        <pc:spChg chg="mod">
          <ac:chgData name="Amy Childs" userId="S::amych@gsc.org.uk::db53e7b5-8682-4a40-bba4-e5bf58bd90e9" providerId="AD" clId="Web-{3A35BE1F-5579-CB06-6C35-A57BB3120538}" dt="2022-07-01T15:49:18.757" v="2" actId="20577"/>
          <ac:spMkLst>
            <pc:docMk/>
            <pc:sldMk cId="2944963303" sldId="263"/>
            <ac:spMk id="5" creationId="{3046DC83-534E-CF96-ECFE-6A12CFF70595}"/>
          </ac:spMkLst>
        </pc:spChg>
      </pc:sldChg>
      <pc:sldChg chg="del">
        <pc:chgData name="Amy Childs" userId="S::amych@gsc.org.uk::db53e7b5-8682-4a40-bba4-e5bf58bd90e9" providerId="AD" clId="Web-{3A35BE1F-5579-CB06-6C35-A57BB3120538}" dt="2022-07-01T15:48:43.693" v="0"/>
        <pc:sldMkLst>
          <pc:docMk/>
          <pc:sldMk cId="1060484475" sldId="264"/>
        </pc:sldMkLst>
      </pc:sldChg>
      <pc:sldChg chg="modSp">
        <pc:chgData name="Amy Childs" userId="S::amych@gsc.org.uk::db53e7b5-8682-4a40-bba4-e5bf58bd90e9" providerId="AD" clId="Web-{3A35BE1F-5579-CB06-6C35-A57BB3120538}" dt="2022-07-01T15:49:45.085" v="6" actId="20577"/>
        <pc:sldMkLst>
          <pc:docMk/>
          <pc:sldMk cId="3171546102" sldId="269"/>
        </pc:sldMkLst>
        <pc:spChg chg="mod">
          <ac:chgData name="Amy Childs" userId="S::amych@gsc.org.uk::db53e7b5-8682-4a40-bba4-e5bf58bd90e9" providerId="AD" clId="Web-{3A35BE1F-5579-CB06-6C35-A57BB3120538}" dt="2022-07-01T15:49:45.085" v="6" actId="20577"/>
          <ac:spMkLst>
            <pc:docMk/>
            <pc:sldMk cId="3171546102" sldId="269"/>
            <ac:spMk id="5" creationId="{3046DC83-534E-CF96-ECFE-6A12CFF70595}"/>
          </ac:spMkLst>
        </pc:spChg>
      </pc:sldChg>
      <pc:sldChg chg="modSp">
        <pc:chgData name="Amy Childs" userId="S::amych@gsc.org.uk::db53e7b5-8682-4a40-bba4-e5bf58bd90e9" providerId="AD" clId="Web-{3A35BE1F-5579-CB06-6C35-A57BB3120538}" dt="2022-07-01T15:50:01.039" v="15" actId="20577"/>
        <pc:sldMkLst>
          <pc:docMk/>
          <pc:sldMk cId="3871397370" sldId="270"/>
        </pc:sldMkLst>
        <pc:spChg chg="mod">
          <ac:chgData name="Amy Childs" userId="S::amych@gsc.org.uk::db53e7b5-8682-4a40-bba4-e5bf58bd90e9" providerId="AD" clId="Web-{3A35BE1F-5579-CB06-6C35-A57BB3120538}" dt="2022-07-01T15:50:01.039" v="15" actId="20577"/>
          <ac:spMkLst>
            <pc:docMk/>
            <pc:sldMk cId="3871397370" sldId="270"/>
            <ac:spMk id="5" creationId="{3046DC83-534E-CF96-ECFE-6A12CFF70595}"/>
          </ac:spMkLst>
        </pc:spChg>
      </pc:sldChg>
    </pc:docChg>
  </pc:docChgLst>
  <pc:docChgLst>
    <pc:chgData name="Amy Childs" userId="S::amych@gsc.org.uk::db53e7b5-8682-4a40-bba4-e5bf58bd90e9" providerId="AD" clId="Web-{5B58652A-7948-C1B1-964A-24520D65EFA4}"/>
    <pc:docChg chg="modSld">
      <pc:chgData name="Amy Childs" userId="S::amych@gsc.org.uk::db53e7b5-8682-4a40-bba4-e5bf58bd90e9" providerId="AD" clId="Web-{5B58652A-7948-C1B1-964A-24520D65EFA4}" dt="2022-08-02T14:56:58.957" v="14" actId="1076"/>
      <pc:docMkLst>
        <pc:docMk/>
      </pc:docMkLst>
      <pc:sldChg chg="modSp">
        <pc:chgData name="Amy Childs" userId="S::amych@gsc.org.uk::db53e7b5-8682-4a40-bba4-e5bf58bd90e9" providerId="AD" clId="Web-{5B58652A-7948-C1B1-964A-24520D65EFA4}" dt="2022-08-02T14:55:40.968" v="3" actId="20577"/>
        <pc:sldMkLst>
          <pc:docMk/>
          <pc:sldMk cId="371434218" sldId="261"/>
        </pc:sldMkLst>
        <pc:spChg chg="mod">
          <ac:chgData name="Amy Childs" userId="S::amych@gsc.org.uk::db53e7b5-8682-4a40-bba4-e5bf58bd90e9" providerId="AD" clId="Web-{5B58652A-7948-C1B1-964A-24520D65EFA4}" dt="2022-08-02T14:55:40.968" v="3" actId="20577"/>
          <ac:spMkLst>
            <pc:docMk/>
            <pc:sldMk cId="371434218" sldId="261"/>
            <ac:spMk id="5" creationId="{3046DC83-534E-CF96-ECFE-6A12CFF70595}"/>
          </ac:spMkLst>
        </pc:spChg>
      </pc:sldChg>
      <pc:sldChg chg="modSp">
        <pc:chgData name="Amy Childs" userId="S::amych@gsc.org.uk::db53e7b5-8682-4a40-bba4-e5bf58bd90e9" providerId="AD" clId="Web-{5B58652A-7948-C1B1-964A-24520D65EFA4}" dt="2022-08-02T14:55:57.844" v="6" actId="20577"/>
        <pc:sldMkLst>
          <pc:docMk/>
          <pc:sldMk cId="2944963303" sldId="263"/>
        </pc:sldMkLst>
        <pc:spChg chg="mod">
          <ac:chgData name="Amy Childs" userId="S::amych@gsc.org.uk::db53e7b5-8682-4a40-bba4-e5bf58bd90e9" providerId="AD" clId="Web-{5B58652A-7948-C1B1-964A-24520D65EFA4}" dt="2022-08-02T14:55:57.844" v="6" actId="20577"/>
          <ac:spMkLst>
            <pc:docMk/>
            <pc:sldMk cId="2944963303" sldId="263"/>
            <ac:spMk id="5" creationId="{3046DC83-534E-CF96-ECFE-6A12CFF70595}"/>
          </ac:spMkLst>
        </pc:spChg>
      </pc:sldChg>
      <pc:sldChg chg="modSp">
        <pc:chgData name="Amy Childs" userId="S::amych@gsc.org.uk::db53e7b5-8682-4a40-bba4-e5bf58bd90e9" providerId="AD" clId="Web-{5B58652A-7948-C1B1-964A-24520D65EFA4}" dt="2022-08-02T14:56:31.534" v="10" actId="20577"/>
        <pc:sldMkLst>
          <pc:docMk/>
          <pc:sldMk cId="3171546102" sldId="269"/>
        </pc:sldMkLst>
        <pc:spChg chg="mod">
          <ac:chgData name="Amy Childs" userId="S::amych@gsc.org.uk::db53e7b5-8682-4a40-bba4-e5bf58bd90e9" providerId="AD" clId="Web-{5B58652A-7948-C1B1-964A-24520D65EFA4}" dt="2022-08-02T14:56:31.534" v="10" actId="20577"/>
          <ac:spMkLst>
            <pc:docMk/>
            <pc:sldMk cId="3171546102" sldId="269"/>
            <ac:spMk id="5" creationId="{3046DC83-534E-CF96-ECFE-6A12CFF70595}"/>
          </ac:spMkLst>
        </pc:spChg>
      </pc:sldChg>
      <pc:sldChg chg="modSp">
        <pc:chgData name="Amy Childs" userId="S::amych@gsc.org.uk::db53e7b5-8682-4a40-bba4-e5bf58bd90e9" providerId="AD" clId="Web-{5B58652A-7948-C1B1-964A-24520D65EFA4}" dt="2022-08-02T14:56:58.957" v="14" actId="1076"/>
        <pc:sldMkLst>
          <pc:docMk/>
          <pc:sldMk cId="3871397370" sldId="270"/>
        </pc:sldMkLst>
        <pc:spChg chg="mod">
          <ac:chgData name="Amy Childs" userId="S::amych@gsc.org.uk::db53e7b5-8682-4a40-bba4-e5bf58bd90e9" providerId="AD" clId="Web-{5B58652A-7948-C1B1-964A-24520D65EFA4}" dt="2022-08-02T14:56:58.957" v="14" actId="1076"/>
          <ac:spMkLst>
            <pc:docMk/>
            <pc:sldMk cId="3871397370" sldId="270"/>
            <ac:spMk id="5" creationId="{3046DC83-534E-CF96-ECFE-6A12CFF70595}"/>
          </ac:spMkLst>
        </pc:spChg>
      </pc:sldChg>
    </pc:docChg>
  </pc:docChgLst>
  <pc:docChgLst>
    <pc:chgData name="Steven Hill" userId="230b57c7-ee75-455b-88b6-ad5b43e57fd1" providerId="ADAL" clId="{48C9ECBE-A902-4495-9CB6-16A07FCA0999}"/>
    <pc:docChg chg="undo custSel addSld modSld">
      <pc:chgData name="Steven Hill" userId="230b57c7-ee75-455b-88b6-ad5b43e57fd1" providerId="ADAL" clId="{48C9ECBE-A902-4495-9CB6-16A07FCA0999}" dt="2022-08-18T09:56:41.055" v="82" actId="1076"/>
      <pc:docMkLst>
        <pc:docMk/>
      </pc:docMkLst>
      <pc:sldChg chg="addSp modSp mod">
        <pc:chgData name="Steven Hill" userId="230b57c7-ee75-455b-88b6-ad5b43e57fd1" providerId="ADAL" clId="{48C9ECBE-A902-4495-9CB6-16A07FCA0999}" dt="2022-08-18T09:22:46.303" v="27" actId="2711"/>
        <pc:sldMkLst>
          <pc:docMk/>
          <pc:sldMk cId="3745323026" sldId="259"/>
        </pc:sldMkLst>
        <pc:spChg chg="mod">
          <ac:chgData name="Steven Hill" userId="230b57c7-ee75-455b-88b6-ad5b43e57fd1" providerId="ADAL" clId="{48C9ECBE-A902-4495-9CB6-16A07FCA0999}" dt="2022-08-18T09:22:46.303" v="27" actId="2711"/>
          <ac:spMkLst>
            <pc:docMk/>
            <pc:sldMk cId="3745323026" sldId="259"/>
            <ac:spMk id="4" creationId="{6EF77B8E-F32A-DA07-569E-2C91CE6AEEF5}"/>
          </ac:spMkLst>
        </pc:spChg>
        <pc:spChg chg="mod">
          <ac:chgData name="Steven Hill" userId="230b57c7-ee75-455b-88b6-ad5b43e57fd1" providerId="ADAL" clId="{48C9ECBE-A902-4495-9CB6-16A07FCA0999}" dt="2022-08-18T09:22:42.301" v="26" actId="2711"/>
          <ac:spMkLst>
            <pc:docMk/>
            <pc:sldMk cId="3745323026" sldId="259"/>
            <ac:spMk id="5" creationId="{3046DC83-534E-CF96-ECFE-6A12CFF70595}"/>
          </ac:spMkLst>
        </pc:spChg>
        <pc:picChg chg="mod">
          <ac:chgData name="Steven Hill" userId="230b57c7-ee75-455b-88b6-ad5b43e57fd1" providerId="ADAL" clId="{48C9ECBE-A902-4495-9CB6-16A07FCA0999}" dt="2022-08-18T09:14:21.462" v="2" actId="1076"/>
          <ac:picMkLst>
            <pc:docMk/>
            <pc:sldMk cId="3745323026" sldId="259"/>
            <ac:picMk id="2" creationId="{9F241D2C-D6C5-01D0-FAD2-0F0F4333B035}"/>
          </ac:picMkLst>
        </pc:picChg>
        <pc:picChg chg="add mod">
          <ac:chgData name="Steven Hill" userId="230b57c7-ee75-455b-88b6-ad5b43e57fd1" providerId="ADAL" clId="{48C9ECBE-A902-4495-9CB6-16A07FCA0999}" dt="2022-08-18T09:14:19.799" v="1" actId="571"/>
          <ac:picMkLst>
            <pc:docMk/>
            <pc:sldMk cId="3745323026" sldId="259"/>
            <ac:picMk id="3" creationId="{A80F5E1B-2FCE-7909-ECB5-09886E7DF3F6}"/>
          </ac:picMkLst>
        </pc:picChg>
      </pc:sldChg>
      <pc:sldChg chg="addSp delSp modSp mod">
        <pc:chgData name="Steven Hill" userId="230b57c7-ee75-455b-88b6-ad5b43e57fd1" providerId="ADAL" clId="{48C9ECBE-A902-4495-9CB6-16A07FCA0999}" dt="2022-08-18T09:22:54.370" v="29" actId="14100"/>
        <pc:sldMkLst>
          <pc:docMk/>
          <pc:sldMk cId="4117868126" sldId="260"/>
        </pc:sldMkLst>
        <pc:spChg chg="mod">
          <ac:chgData name="Steven Hill" userId="230b57c7-ee75-455b-88b6-ad5b43e57fd1" providerId="ADAL" clId="{48C9ECBE-A902-4495-9CB6-16A07FCA0999}" dt="2022-08-18T09:22:54.370" v="29" actId="14100"/>
          <ac:spMkLst>
            <pc:docMk/>
            <pc:sldMk cId="4117868126" sldId="260"/>
            <ac:spMk id="5" creationId="{3046DC83-534E-CF96-ECFE-6A12CFF70595}"/>
          </ac:spMkLst>
        </pc:spChg>
        <pc:spChg chg="del">
          <ac:chgData name="Steven Hill" userId="230b57c7-ee75-455b-88b6-ad5b43e57fd1" providerId="ADAL" clId="{48C9ECBE-A902-4495-9CB6-16A07FCA0999}" dt="2022-08-18T09:14:25.504" v="3" actId="478"/>
          <ac:spMkLst>
            <pc:docMk/>
            <pc:sldMk cId="4117868126" sldId="260"/>
            <ac:spMk id="7" creationId="{126E8E55-FED5-7010-73E0-43DC5FA21E20}"/>
          </ac:spMkLst>
        </pc:spChg>
        <pc:picChg chg="add del mod">
          <ac:chgData name="Steven Hill" userId="230b57c7-ee75-455b-88b6-ad5b43e57fd1" providerId="ADAL" clId="{48C9ECBE-A902-4495-9CB6-16A07FCA0999}" dt="2022-08-18T09:16:53.232" v="12" actId="478"/>
          <ac:picMkLst>
            <pc:docMk/>
            <pc:sldMk cId="4117868126" sldId="260"/>
            <ac:picMk id="2" creationId="{F1AF6FAF-9FCB-5C6F-5BEF-FF2E4DD49B52}"/>
          </ac:picMkLst>
        </pc:picChg>
        <pc:picChg chg="add mod">
          <ac:chgData name="Steven Hill" userId="230b57c7-ee75-455b-88b6-ad5b43e57fd1" providerId="ADAL" clId="{48C9ECBE-A902-4495-9CB6-16A07FCA0999}" dt="2022-08-18T09:16:56.306" v="13"/>
          <ac:picMkLst>
            <pc:docMk/>
            <pc:sldMk cId="4117868126" sldId="260"/>
            <ac:picMk id="3" creationId="{1E51D94C-4D98-6584-45A7-55F28ABF53C5}"/>
          </ac:picMkLst>
        </pc:picChg>
      </pc:sldChg>
      <pc:sldChg chg="addSp delSp modSp mod">
        <pc:chgData name="Steven Hill" userId="230b57c7-ee75-455b-88b6-ad5b43e57fd1" providerId="ADAL" clId="{48C9ECBE-A902-4495-9CB6-16A07FCA0999}" dt="2022-08-18T09:23:00.008" v="31" actId="14100"/>
        <pc:sldMkLst>
          <pc:docMk/>
          <pc:sldMk cId="371434218" sldId="261"/>
        </pc:sldMkLst>
        <pc:spChg chg="mod">
          <ac:chgData name="Steven Hill" userId="230b57c7-ee75-455b-88b6-ad5b43e57fd1" providerId="ADAL" clId="{48C9ECBE-A902-4495-9CB6-16A07FCA0999}" dt="2022-08-18T09:23:00.008" v="31" actId="14100"/>
          <ac:spMkLst>
            <pc:docMk/>
            <pc:sldMk cId="371434218" sldId="261"/>
            <ac:spMk id="5" creationId="{3046DC83-534E-CF96-ECFE-6A12CFF70595}"/>
          </ac:spMkLst>
        </pc:spChg>
        <pc:spChg chg="del">
          <ac:chgData name="Steven Hill" userId="230b57c7-ee75-455b-88b6-ad5b43e57fd1" providerId="ADAL" clId="{48C9ECBE-A902-4495-9CB6-16A07FCA0999}" dt="2022-08-18T09:15:31.580" v="6" actId="478"/>
          <ac:spMkLst>
            <pc:docMk/>
            <pc:sldMk cId="371434218" sldId="261"/>
            <ac:spMk id="7" creationId="{126E8E55-FED5-7010-73E0-43DC5FA21E20}"/>
          </ac:spMkLst>
        </pc:spChg>
        <pc:picChg chg="add del">
          <ac:chgData name="Steven Hill" userId="230b57c7-ee75-455b-88b6-ad5b43e57fd1" providerId="ADAL" clId="{48C9ECBE-A902-4495-9CB6-16A07FCA0999}" dt="2022-08-18T09:15:32.923" v="8" actId="22"/>
          <ac:picMkLst>
            <pc:docMk/>
            <pc:sldMk cId="371434218" sldId="261"/>
            <ac:picMk id="3" creationId="{40EC6291-D46D-C7CC-9E87-215DFD8523C0}"/>
          </ac:picMkLst>
        </pc:picChg>
        <pc:picChg chg="add mod">
          <ac:chgData name="Steven Hill" userId="230b57c7-ee75-455b-88b6-ad5b43e57fd1" providerId="ADAL" clId="{48C9ECBE-A902-4495-9CB6-16A07FCA0999}" dt="2022-08-18T09:18:05.957" v="14" actId="14826"/>
          <ac:picMkLst>
            <pc:docMk/>
            <pc:sldMk cId="371434218" sldId="261"/>
            <ac:picMk id="4" creationId="{F1936A3F-8383-9313-2B03-5317BE63EE2C}"/>
          </ac:picMkLst>
        </pc:picChg>
      </pc:sldChg>
      <pc:sldChg chg="addSp delSp modSp mod">
        <pc:chgData name="Steven Hill" userId="230b57c7-ee75-455b-88b6-ad5b43e57fd1" providerId="ADAL" clId="{48C9ECBE-A902-4495-9CB6-16A07FCA0999}" dt="2022-08-18T09:23:08.599" v="33" actId="14100"/>
        <pc:sldMkLst>
          <pc:docMk/>
          <pc:sldMk cId="2726607938" sldId="262"/>
        </pc:sldMkLst>
        <pc:spChg chg="mod">
          <ac:chgData name="Steven Hill" userId="230b57c7-ee75-455b-88b6-ad5b43e57fd1" providerId="ADAL" clId="{48C9ECBE-A902-4495-9CB6-16A07FCA0999}" dt="2022-08-18T09:23:08.599" v="33" actId="14100"/>
          <ac:spMkLst>
            <pc:docMk/>
            <pc:sldMk cId="2726607938" sldId="262"/>
            <ac:spMk id="5" creationId="{3046DC83-534E-CF96-ECFE-6A12CFF70595}"/>
          </ac:spMkLst>
        </pc:spChg>
        <pc:spChg chg="del">
          <ac:chgData name="Steven Hill" userId="230b57c7-ee75-455b-88b6-ad5b43e57fd1" providerId="ADAL" clId="{48C9ECBE-A902-4495-9CB6-16A07FCA0999}" dt="2022-08-18T09:21:00.623" v="15" actId="478"/>
          <ac:spMkLst>
            <pc:docMk/>
            <pc:sldMk cId="2726607938" sldId="262"/>
            <ac:spMk id="7" creationId="{126E8E55-FED5-7010-73E0-43DC5FA21E20}"/>
          </ac:spMkLst>
        </pc:spChg>
        <pc:picChg chg="add mod">
          <ac:chgData name="Steven Hill" userId="230b57c7-ee75-455b-88b6-ad5b43e57fd1" providerId="ADAL" clId="{48C9ECBE-A902-4495-9CB6-16A07FCA0999}" dt="2022-08-18T09:21:36.038" v="18" actId="14826"/>
          <ac:picMkLst>
            <pc:docMk/>
            <pc:sldMk cId="2726607938" sldId="262"/>
            <ac:picMk id="2" creationId="{0714B66A-3B18-566A-6348-39FFE915AD81}"/>
          </ac:picMkLst>
        </pc:picChg>
      </pc:sldChg>
      <pc:sldChg chg="addSp delSp modSp mod">
        <pc:chgData name="Steven Hill" userId="230b57c7-ee75-455b-88b6-ad5b43e57fd1" providerId="ADAL" clId="{48C9ECBE-A902-4495-9CB6-16A07FCA0999}" dt="2022-08-18T09:41:27.733" v="59" actId="14826"/>
        <pc:sldMkLst>
          <pc:docMk/>
          <pc:sldMk cId="2944963303" sldId="263"/>
        </pc:sldMkLst>
        <pc:spChg chg="mod">
          <ac:chgData name="Steven Hill" userId="230b57c7-ee75-455b-88b6-ad5b43e57fd1" providerId="ADAL" clId="{48C9ECBE-A902-4495-9CB6-16A07FCA0999}" dt="2022-08-18T09:26:00.721" v="43" actId="20577"/>
          <ac:spMkLst>
            <pc:docMk/>
            <pc:sldMk cId="2944963303" sldId="263"/>
            <ac:spMk id="5" creationId="{3046DC83-534E-CF96-ECFE-6A12CFF70595}"/>
          </ac:spMkLst>
        </pc:spChg>
        <pc:spChg chg="del">
          <ac:chgData name="Steven Hill" userId="230b57c7-ee75-455b-88b6-ad5b43e57fd1" providerId="ADAL" clId="{48C9ECBE-A902-4495-9CB6-16A07FCA0999}" dt="2022-08-18T09:26:05.420" v="44" actId="478"/>
          <ac:spMkLst>
            <pc:docMk/>
            <pc:sldMk cId="2944963303" sldId="263"/>
            <ac:spMk id="7" creationId="{126E8E55-FED5-7010-73E0-43DC5FA21E20}"/>
          </ac:spMkLst>
        </pc:spChg>
        <pc:picChg chg="add mod">
          <ac:chgData name="Steven Hill" userId="230b57c7-ee75-455b-88b6-ad5b43e57fd1" providerId="ADAL" clId="{48C9ECBE-A902-4495-9CB6-16A07FCA0999}" dt="2022-08-18T09:41:27.733" v="59" actId="14826"/>
          <ac:picMkLst>
            <pc:docMk/>
            <pc:sldMk cId="2944963303" sldId="263"/>
            <ac:picMk id="2" creationId="{63FEC723-799E-EE54-ACD8-E3F856B483AC}"/>
          </ac:picMkLst>
        </pc:picChg>
      </pc:sldChg>
      <pc:sldChg chg="addSp delSp modSp mod">
        <pc:chgData name="Steven Hill" userId="230b57c7-ee75-455b-88b6-ad5b43e57fd1" providerId="ADAL" clId="{48C9ECBE-A902-4495-9CB6-16A07FCA0999}" dt="2022-08-18T09:39:34.416" v="53" actId="14826"/>
        <pc:sldMkLst>
          <pc:docMk/>
          <pc:sldMk cId="1933508028" sldId="265"/>
        </pc:sldMkLst>
        <pc:spChg chg="mod">
          <ac:chgData name="Steven Hill" userId="230b57c7-ee75-455b-88b6-ad5b43e57fd1" providerId="ADAL" clId="{48C9ECBE-A902-4495-9CB6-16A07FCA0999}" dt="2022-08-18T09:35:22.894" v="51" actId="14100"/>
          <ac:spMkLst>
            <pc:docMk/>
            <pc:sldMk cId="1933508028" sldId="265"/>
            <ac:spMk id="5" creationId="{3046DC83-534E-CF96-ECFE-6A12CFF70595}"/>
          </ac:spMkLst>
        </pc:spChg>
        <pc:spChg chg="del">
          <ac:chgData name="Steven Hill" userId="230b57c7-ee75-455b-88b6-ad5b43e57fd1" providerId="ADAL" clId="{48C9ECBE-A902-4495-9CB6-16A07FCA0999}" dt="2022-08-18T09:35:20.316" v="50" actId="478"/>
          <ac:spMkLst>
            <pc:docMk/>
            <pc:sldMk cId="1933508028" sldId="265"/>
            <ac:spMk id="7" creationId="{126E8E55-FED5-7010-73E0-43DC5FA21E20}"/>
          </ac:spMkLst>
        </pc:spChg>
        <pc:picChg chg="add mod">
          <ac:chgData name="Steven Hill" userId="230b57c7-ee75-455b-88b6-ad5b43e57fd1" providerId="ADAL" clId="{48C9ECBE-A902-4495-9CB6-16A07FCA0999}" dt="2022-08-18T09:39:34.416" v="53" actId="14826"/>
          <ac:picMkLst>
            <pc:docMk/>
            <pc:sldMk cId="1933508028" sldId="265"/>
            <ac:picMk id="2" creationId="{995C820F-CE0D-307D-10D3-E0D155081773}"/>
          </ac:picMkLst>
        </pc:picChg>
      </pc:sldChg>
      <pc:sldChg chg="addSp delSp modSp mod">
        <pc:chgData name="Steven Hill" userId="230b57c7-ee75-455b-88b6-ad5b43e57fd1" providerId="ADAL" clId="{48C9ECBE-A902-4495-9CB6-16A07FCA0999}" dt="2022-08-18T09:23:13.281" v="34" actId="2711"/>
        <pc:sldMkLst>
          <pc:docMk/>
          <pc:sldMk cId="3493413201" sldId="266"/>
        </pc:sldMkLst>
        <pc:spChg chg="mod">
          <ac:chgData name="Steven Hill" userId="230b57c7-ee75-455b-88b6-ad5b43e57fd1" providerId="ADAL" clId="{48C9ECBE-A902-4495-9CB6-16A07FCA0999}" dt="2022-08-18T09:23:13.281" v="34" actId="2711"/>
          <ac:spMkLst>
            <pc:docMk/>
            <pc:sldMk cId="3493413201" sldId="266"/>
            <ac:spMk id="5" creationId="{3046DC83-534E-CF96-ECFE-6A12CFF70595}"/>
          </ac:spMkLst>
        </pc:spChg>
        <pc:spChg chg="del">
          <ac:chgData name="Steven Hill" userId="230b57c7-ee75-455b-88b6-ad5b43e57fd1" providerId="ADAL" clId="{48C9ECBE-A902-4495-9CB6-16A07FCA0999}" dt="2022-08-18T09:21:39.653" v="19" actId="478"/>
          <ac:spMkLst>
            <pc:docMk/>
            <pc:sldMk cId="3493413201" sldId="266"/>
            <ac:spMk id="7" creationId="{126E8E55-FED5-7010-73E0-43DC5FA21E20}"/>
          </ac:spMkLst>
        </pc:spChg>
        <pc:picChg chg="add mod">
          <ac:chgData name="Steven Hill" userId="230b57c7-ee75-455b-88b6-ad5b43e57fd1" providerId="ADAL" clId="{48C9ECBE-A902-4495-9CB6-16A07FCA0999}" dt="2022-08-18T09:22:19.019" v="21" actId="14826"/>
          <ac:picMkLst>
            <pc:docMk/>
            <pc:sldMk cId="3493413201" sldId="266"/>
            <ac:picMk id="2" creationId="{6B751EFA-00AF-A4B4-E18F-A8360AA59B4A}"/>
          </ac:picMkLst>
        </pc:picChg>
      </pc:sldChg>
      <pc:sldChg chg="addSp delSp modSp mod">
        <pc:chgData name="Steven Hill" userId="230b57c7-ee75-455b-88b6-ad5b43e57fd1" providerId="ADAL" clId="{48C9ECBE-A902-4495-9CB6-16A07FCA0999}" dt="2022-08-18T09:25:34.693" v="40" actId="14826"/>
        <pc:sldMkLst>
          <pc:docMk/>
          <pc:sldMk cId="670595398" sldId="267"/>
        </pc:sldMkLst>
        <pc:spChg chg="mod">
          <ac:chgData name="Steven Hill" userId="230b57c7-ee75-455b-88b6-ad5b43e57fd1" providerId="ADAL" clId="{48C9ECBE-A902-4495-9CB6-16A07FCA0999}" dt="2022-08-18T09:23:31.333" v="39" actId="20577"/>
          <ac:spMkLst>
            <pc:docMk/>
            <pc:sldMk cId="670595398" sldId="267"/>
            <ac:spMk id="5" creationId="{3046DC83-534E-CF96-ECFE-6A12CFF70595}"/>
          </ac:spMkLst>
        </pc:spChg>
        <pc:spChg chg="del">
          <ac:chgData name="Steven Hill" userId="230b57c7-ee75-455b-88b6-ad5b43e57fd1" providerId="ADAL" clId="{48C9ECBE-A902-4495-9CB6-16A07FCA0999}" dt="2022-08-18T09:22:24.182" v="22" actId="478"/>
          <ac:spMkLst>
            <pc:docMk/>
            <pc:sldMk cId="670595398" sldId="267"/>
            <ac:spMk id="7" creationId="{126E8E55-FED5-7010-73E0-43DC5FA21E20}"/>
          </ac:spMkLst>
        </pc:spChg>
        <pc:picChg chg="add mod">
          <ac:chgData name="Steven Hill" userId="230b57c7-ee75-455b-88b6-ad5b43e57fd1" providerId="ADAL" clId="{48C9ECBE-A902-4495-9CB6-16A07FCA0999}" dt="2022-08-18T09:25:34.693" v="40" actId="14826"/>
          <ac:picMkLst>
            <pc:docMk/>
            <pc:sldMk cId="670595398" sldId="267"/>
            <ac:picMk id="2" creationId="{EEBF2144-8659-D478-85DA-C083B391036C}"/>
          </ac:picMkLst>
        </pc:picChg>
      </pc:sldChg>
      <pc:sldChg chg="addSp delSp modSp mod">
        <pc:chgData name="Steven Hill" userId="230b57c7-ee75-455b-88b6-ad5b43e57fd1" providerId="ADAL" clId="{48C9ECBE-A902-4495-9CB6-16A07FCA0999}" dt="2022-08-18T09:50:49.465" v="81" actId="14826"/>
        <pc:sldMkLst>
          <pc:docMk/>
          <pc:sldMk cId="951511306" sldId="268"/>
        </pc:sldMkLst>
        <pc:spChg chg="mod">
          <ac:chgData name="Steven Hill" userId="230b57c7-ee75-455b-88b6-ad5b43e57fd1" providerId="ADAL" clId="{48C9ECBE-A902-4495-9CB6-16A07FCA0999}" dt="2022-08-18T09:39:41.882" v="55" actId="14100"/>
          <ac:spMkLst>
            <pc:docMk/>
            <pc:sldMk cId="951511306" sldId="268"/>
            <ac:spMk id="5" creationId="{3046DC83-534E-CF96-ECFE-6A12CFF70595}"/>
          </ac:spMkLst>
        </pc:spChg>
        <pc:spChg chg="del">
          <ac:chgData name="Steven Hill" userId="230b57c7-ee75-455b-88b6-ad5b43e57fd1" providerId="ADAL" clId="{48C9ECBE-A902-4495-9CB6-16A07FCA0999}" dt="2022-08-18T09:39:45.275" v="56" actId="478"/>
          <ac:spMkLst>
            <pc:docMk/>
            <pc:sldMk cId="951511306" sldId="268"/>
            <ac:spMk id="7" creationId="{126E8E55-FED5-7010-73E0-43DC5FA21E20}"/>
          </ac:spMkLst>
        </pc:spChg>
        <pc:picChg chg="add mod">
          <ac:chgData name="Steven Hill" userId="230b57c7-ee75-455b-88b6-ad5b43e57fd1" providerId="ADAL" clId="{48C9ECBE-A902-4495-9CB6-16A07FCA0999}" dt="2022-08-18T09:50:49.465" v="81" actId="14826"/>
          <ac:picMkLst>
            <pc:docMk/>
            <pc:sldMk cId="951511306" sldId="268"/>
            <ac:picMk id="2" creationId="{50C88730-E571-7FE1-8EC5-7E236A98E0E3}"/>
          </ac:picMkLst>
        </pc:picChg>
      </pc:sldChg>
      <pc:sldChg chg="addSp delSp modSp mod">
        <pc:chgData name="Steven Hill" userId="230b57c7-ee75-455b-88b6-ad5b43e57fd1" providerId="ADAL" clId="{48C9ECBE-A902-4495-9CB6-16A07FCA0999}" dt="2022-08-18T09:45:24.652" v="74" actId="14826"/>
        <pc:sldMkLst>
          <pc:docMk/>
          <pc:sldMk cId="3171546102" sldId="269"/>
        </pc:sldMkLst>
        <pc:spChg chg="mod">
          <ac:chgData name="Steven Hill" userId="230b57c7-ee75-455b-88b6-ad5b43e57fd1" providerId="ADAL" clId="{48C9ECBE-A902-4495-9CB6-16A07FCA0999}" dt="2022-08-18T09:44:02.200" v="71" actId="20577"/>
          <ac:spMkLst>
            <pc:docMk/>
            <pc:sldMk cId="3171546102" sldId="269"/>
            <ac:spMk id="5" creationId="{3046DC83-534E-CF96-ECFE-6A12CFF70595}"/>
          </ac:spMkLst>
        </pc:spChg>
        <pc:spChg chg="del">
          <ac:chgData name="Steven Hill" userId="230b57c7-ee75-455b-88b6-ad5b43e57fd1" providerId="ADAL" clId="{48C9ECBE-A902-4495-9CB6-16A07FCA0999}" dt="2022-08-18T09:44:03.037" v="72" actId="478"/>
          <ac:spMkLst>
            <pc:docMk/>
            <pc:sldMk cId="3171546102" sldId="269"/>
            <ac:spMk id="7" creationId="{126E8E55-FED5-7010-73E0-43DC5FA21E20}"/>
          </ac:spMkLst>
        </pc:spChg>
        <pc:picChg chg="add mod">
          <ac:chgData name="Steven Hill" userId="230b57c7-ee75-455b-88b6-ad5b43e57fd1" providerId="ADAL" clId="{48C9ECBE-A902-4495-9CB6-16A07FCA0999}" dt="2022-08-18T09:45:24.652" v="74" actId="14826"/>
          <ac:picMkLst>
            <pc:docMk/>
            <pc:sldMk cId="3171546102" sldId="269"/>
            <ac:picMk id="2" creationId="{A6DA9399-BACF-696A-FC87-603E9349702F}"/>
          </ac:picMkLst>
        </pc:picChg>
      </pc:sldChg>
      <pc:sldChg chg="addSp delSp modSp mod">
        <pc:chgData name="Steven Hill" userId="230b57c7-ee75-455b-88b6-ad5b43e57fd1" providerId="ADAL" clId="{48C9ECBE-A902-4495-9CB6-16A07FCA0999}" dt="2022-08-18T09:47:29.145" v="80" actId="14826"/>
        <pc:sldMkLst>
          <pc:docMk/>
          <pc:sldMk cId="3871397370" sldId="270"/>
        </pc:sldMkLst>
        <pc:spChg chg="mod">
          <ac:chgData name="Steven Hill" userId="230b57c7-ee75-455b-88b6-ad5b43e57fd1" providerId="ADAL" clId="{48C9ECBE-A902-4495-9CB6-16A07FCA0999}" dt="2022-08-18T09:42:49.979" v="66" actId="2711"/>
          <ac:spMkLst>
            <pc:docMk/>
            <pc:sldMk cId="3871397370" sldId="270"/>
            <ac:spMk id="5" creationId="{3046DC83-534E-CF96-ECFE-6A12CFF70595}"/>
          </ac:spMkLst>
        </pc:spChg>
        <pc:spChg chg="del">
          <ac:chgData name="Steven Hill" userId="230b57c7-ee75-455b-88b6-ad5b43e57fd1" providerId="ADAL" clId="{48C9ECBE-A902-4495-9CB6-16A07FCA0999}" dt="2022-08-18T09:46:31.038" v="78" actId="478"/>
          <ac:spMkLst>
            <pc:docMk/>
            <pc:sldMk cId="3871397370" sldId="270"/>
            <ac:spMk id="7" creationId="{126E8E55-FED5-7010-73E0-43DC5FA21E20}"/>
          </ac:spMkLst>
        </pc:spChg>
        <pc:picChg chg="add mod">
          <ac:chgData name="Steven Hill" userId="230b57c7-ee75-455b-88b6-ad5b43e57fd1" providerId="ADAL" clId="{48C9ECBE-A902-4495-9CB6-16A07FCA0999}" dt="2022-08-18T09:47:29.145" v="80" actId="14826"/>
          <ac:picMkLst>
            <pc:docMk/>
            <pc:sldMk cId="3871397370" sldId="270"/>
            <ac:picMk id="2" creationId="{AF81522A-6AF4-8D7E-5BC8-14F7FC46CD45}"/>
          </ac:picMkLst>
        </pc:picChg>
      </pc:sldChg>
      <pc:sldChg chg="modSp mod">
        <pc:chgData name="Steven Hill" userId="230b57c7-ee75-455b-88b6-ad5b43e57fd1" providerId="ADAL" clId="{48C9ECBE-A902-4495-9CB6-16A07FCA0999}" dt="2022-08-18T09:56:41.055" v="82" actId="1076"/>
        <pc:sldMkLst>
          <pc:docMk/>
          <pc:sldMk cId="3800884040" sldId="271"/>
        </pc:sldMkLst>
        <pc:spChg chg="mod">
          <ac:chgData name="Steven Hill" userId="230b57c7-ee75-455b-88b6-ad5b43e57fd1" providerId="ADAL" clId="{48C9ECBE-A902-4495-9CB6-16A07FCA0999}" dt="2022-08-18T09:56:41.055" v="82" actId="1076"/>
          <ac:spMkLst>
            <pc:docMk/>
            <pc:sldMk cId="3800884040" sldId="271"/>
            <ac:spMk id="3" creationId="{C4356DDD-F385-D6F1-E485-DA1360BED9E3}"/>
          </ac:spMkLst>
        </pc:spChg>
      </pc:sldChg>
      <pc:sldChg chg="addSp delSp modSp mod">
        <pc:chgData name="Steven Hill" userId="230b57c7-ee75-455b-88b6-ad5b43e57fd1" providerId="ADAL" clId="{48C9ECBE-A902-4495-9CB6-16A07FCA0999}" dt="2022-08-18T09:43:44.638" v="68" actId="14826"/>
        <pc:sldMkLst>
          <pc:docMk/>
          <pc:sldMk cId="2818187681" sldId="272"/>
        </pc:sldMkLst>
        <pc:spChg chg="mod">
          <ac:chgData name="Steven Hill" userId="230b57c7-ee75-455b-88b6-ad5b43e57fd1" providerId="ADAL" clId="{48C9ECBE-A902-4495-9CB6-16A07FCA0999}" dt="2022-08-18T09:42:38.038" v="63" actId="113"/>
          <ac:spMkLst>
            <pc:docMk/>
            <pc:sldMk cId="2818187681" sldId="272"/>
            <ac:spMk id="5" creationId="{3046DC83-534E-CF96-ECFE-6A12CFF70595}"/>
          </ac:spMkLst>
        </pc:spChg>
        <pc:spChg chg="del">
          <ac:chgData name="Steven Hill" userId="230b57c7-ee75-455b-88b6-ad5b43e57fd1" providerId="ADAL" clId="{48C9ECBE-A902-4495-9CB6-16A07FCA0999}" dt="2022-08-18T09:42:29.152" v="60" actId="478"/>
          <ac:spMkLst>
            <pc:docMk/>
            <pc:sldMk cId="2818187681" sldId="272"/>
            <ac:spMk id="7" creationId="{126E8E55-FED5-7010-73E0-43DC5FA21E20}"/>
          </ac:spMkLst>
        </pc:spChg>
        <pc:picChg chg="add mod">
          <ac:chgData name="Steven Hill" userId="230b57c7-ee75-455b-88b6-ad5b43e57fd1" providerId="ADAL" clId="{48C9ECBE-A902-4495-9CB6-16A07FCA0999}" dt="2022-08-18T09:43:44.638" v="68" actId="14826"/>
          <ac:picMkLst>
            <pc:docMk/>
            <pc:sldMk cId="2818187681" sldId="272"/>
            <ac:picMk id="2" creationId="{5F455DA7-7648-79BA-3BAE-CD35766B7210}"/>
          </ac:picMkLst>
        </pc:picChg>
      </pc:sldChg>
      <pc:sldChg chg="addSp delSp modSp add mod">
        <pc:chgData name="Steven Hill" userId="230b57c7-ee75-455b-88b6-ad5b43e57fd1" providerId="ADAL" clId="{48C9ECBE-A902-4495-9CB6-16A07FCA0999}" dt="2022-08-18T09:46:27.980" v="77" actId="14826"/>
        <pc:sldMkLst>
          <pc:docMk/>
          <pc:sldMk cId="202282199" sldId="273"/>
        </pc:sldMkLst>
        <pc:spChg chg="mod">
          <ac:chgData name="Steven Hill" userId="230b57c7-ee75-455b-88b6-ad5b43e57fd1" providerId="ADAL" clId="{48C9ECBE-A902-4495-9CB6-16A07FCA0999}" dt="2022-08-18T09:43:59.922" v="70" actId="20577"/>
          <ac:spMkLst>
            <pc:docMk/>
            <pc:sldMk cId="202282199" sldId="273"/>
            <ac:spMk id="5" creationId="{3046DC83-534E-CF96-ECFE-6A12CFF70595}"/>
          </ac:spMkLst>
        </pc:spChg>
        <pc:spChg chg="del">
          <ac:chgData name="Steven Hill" userId="230b57c7-ee75-455b-88b6-ad5b43e57fd1" providerId="ADAL" clId="{48C9ECBE-A902-4495-9CB6-16A07FCA0999}" dt="2022-08-18T09:45:29.293" v="75" actId="478"/>
          <ac:spMkLst>
            <pc:docMk/>
            <pc:sldMk cId="202282199" sldId="273"/>
            <ac:spMk id="7" creationId="{126E8E55-FED5-7010-73E0-43DC5FA21E20}"/>
          </ac:spMkLst>
        </pc:spChg>
        <pc:picChg chg="add mod">
          <ac:chgData name="Steven Hill" userId="230b57c7-ee75-455b-88b6-ad5b43e57fd1" providerId="ADAL" clId="{48C9ECBE-A902-4495-9CB6-16A07FCA0999}" dt="2022-08-18T09:46:27.980" v="77" actId="14826"/>
          <ac:picMkLst>
            <pc:docMk/>
            <pc:sldMk cId="202282199" sldId="273"/>
            <ac:picMk id="2" creationId="{72CC5A01-9019-317B-EDD7-FBA70F6F0078}"/>
          </ac:picMkLst>
        </pc:picChg>
      </pc:sldChg>
    </pc:docChg>
  </pc:docChgLst>
  <pc:docChgLst>
    <pc:chgData name="Amy Childs" userId="S::amych@gsc.org.uk::db53e7b5-8682-4a40-bba4-e5bf58bd90e9" providerId="AD" clId="Web-{032856D9-FD24-19CC-9CC5-E40426A3C4AF}"/>
    <pc:docChg chg="modSld">
      <pc:chgData name="Amy Childs" userId="S::amych@gsc.org.uk::db53e7b5-8682-4a40-bba4-e5bf58bd90e9" providerId="AD" clId="Web-{032856D9-FD24-19CC-9CC5-E40426A3C4AF}" dt="2022-07-26T13:21:46.357" v="0" actId="20577"/>
      <pc:docMkLst>
        <pc:docMk/>
      </pc:docMkLst>
      <pc:sldChg chg="modSp modCm">
        <pc:chgData name="Amy Childs" userId="S::amych@gsc.org.uk::db53e7b5-8682-4a40-bba4-e5bf58bd90e9" providerId="AD" clId="Web-{032856D9-FD24-19CC-9CC5-E40426A3C4AF}" dt="2022-07-26T13:21:46.357" v="0" actId="20577"/>
        <pc:sldMkLst>
          <pc:docMk/>
          <pc:sldMk cId="3745323026" sldId="259"/>
        </pc:sldMkLst>
        <pc:spChg chg="mod">
          <ac:chgData name="Amy Childs" userId="S::amych@gsc.org.uk::db53e7b5-8682-4a40-bba4-e5bf58bd90e9" providerId="AD" clId="Web-{032856D9-FD24-19CC-9CC5-E40426A3C4AF}" dt="2022-07-26T13:21:46.357" v="0" actId="20577"/>
          <ac:spMkLst>
            <pc:docMk/>
            <pc:sldMk cId="3745323026" sldId="259"/>
            <ac:spMk id="5" creationId="{3046DC83-534E-CF96-ECFE-6A12CFF70595}"/>
          </ac:spMkLst>
        </pc:spChg>
      </pc:sldChg>
    </pc:docChg>
  </pc:docChgLst>
  <pc:docChgLst>
    <pc:chgData name="Amy Childs" userId="S::amych@gsc.org.uk::db53e7b5-8682-4a40-bba4-e5bf58bd90e9" providerId="AD" clId="Web-{97EE5FF6-886A-659F-36B8-0A9742219841}"/>
    <pc:docChg chg="addSld delSld modSld addMainMaster">
      <pc:chgData name="Amy Childs" userId="S::amych@gsc.org.uk::db53e7b5-8682-4a40-bba4-e5bf58bd90e9" providerId="AD" clId="Web-{97EE5FF6-886A-659F-36B8-0A9742219841}" dt="2022-06-27T16:02:12.232" v="680" actId="20577"/>
      <pc:docMkLst>
        <pc:docMk/>
      </pc:docMkLst>
      <pc:sldChg chg="del">
        <pc:chgData name="Amy Childs" userId="S::amych@gsc.org.uk::db53e7b5-8682-4a40-bba4-e5bf58bd90e9" providerId="AD" clId="Web-{97EE5FF6-886A-659F-36B8-0A9742219841}" dt="2022-06-27T14:40:55.629" v="95"/>
        <pc:sldMkLst>
          <pc:docMk/>
          <pc:sldMk cId="109857222" sldId="256"/>
        </pc:sldMkLst>
      </pc:sldChg>
      <pc:sldChg chg="modSp new del">
        <pc:chgData name="Amy Childs" userId="S::amych@gsc.org.uk::db53e7b5-8682-4a40-bba4-e5bf58bd90e9" providerId="AD" clId="Web-{97EE5FF6-886A-659F-36B8-0A9742219841}" dt="2022-06-27T14:40:54.785" v="94"/>
        <pc:sldMkLst>
          <pc:docMk/>
          <pc:sldMk cId="1139006259" sldId="257"/>
        </pc:sldMkLst>
        <pc:spChg chg="mod">
          <ac:chgData name="Amy Childs" userId="S::amych@gsc.org.uk::db53e7b5-8682-4a40-bba4-e5bf58bd90e9" providerId="AD" clId="Web-{97EE5FF6-886A-659F-36B8-0A9742219841}" dt="2022-06-27T14:01:08.698" v="10" actId="20577"/>
          <ac:spMkLst>
            <pc:docMk/>
            <pc:sldMk cId="1139006259" sldId="257"/>
            <ac:spMk id="2" creationId="{EBA7111D-F744-C51E-64C3-A7036068F8EA}"/>
          </ac:spMkLst>
        </pc:spChg>
        <pc:spChg chg="mod">
          <ac:chgData name="Amy Childs" userId="S::amych@gsc.org.uk::db53e7b5-8682-4a40-bba4-e5bf58bd90e9" providerId="AD" clId="Web-{97EE5FF6-886A-659F-36B8-0A9742219841}" dt="2022-06-27T14:02:39.700" v="70" actId="20577"/>
          <ac:spMkLst>
            <pc:docMk/>
            <pc:sldMk cId="1139006259" sldId="257"/>
            <ac:spMk id="3" creationId="{330C5A34-FCA6-2E60-59DD-9A71A0B5061D}"/>
          </ac:spMkLst>
        </pc:spChg>
      </pc:sldChg>
      <pc:sldChg chg="add del replId">
        <pc:chgData name="Amy Childs" userId="S::amych@gsc.org.uk::db53e7b5-8682-4a40-bba4-e5bf58bd90e9" providerId="AD" clId="Web-{97EE5FF6-886A-659F-36B8-0A9742219841}" dt="2022-06-27T14:40:09.784" v="77"/>
        <pc:sldMkLst>
          <pc:docMk/>
          <pc:sldMk cId="4240736721" sldId="258"/>
        </pc:sldMkLst>
      </pc:sldChg>
      <pc:sldChg chg="modSp add">
        <pc:chgData name="Amy Childs" userId="S::amych@gsc.org.uk::db53e7b5-8682-4a40-bba4-e5bf58bd90e9" providerId="AD" clId="Web-{97EE5FF6-886A-659F-36B8-0A9742219841}" dt="2022-06-27T16:01:26.168" v="633" actId="14100"/>
        <pc:sldMkLst>
          <pc:docMk/>
          <pc:sldMk cId="3745323026" sldId="259"/>
        </pc:sldMkLst>
        <pc:spChg chg="mod">
          <ac:chgData name="Amy Childs" userId="S::amych@gsc.org.uk::db53e7b5-8682-4a40-bba4-e5bf58bd90e9" providerId="AD" clId="Web-{97EE5FF6-886A-659F-36B8-0A9742219841}" dt="2022-06-27T14:40:08.115" v="76" actId="20577"/>
          <ac:spMkLst>
            <pc:docMk/>
            <pc:sldMk cId="3745323026" sldId="259"/>
            <ac:spMk id="4" creationId="{6EF77B8E-F32A-DA07-569E-2C91CE6AEEF5}"/>
          </ac:spMkLst>
        </pc:spChg>
        <pc:spChg chg="mod">
          <ac:chgData name="Amy Childs" userId="S::amych@gsc.org.uk::db53e7b5-8682-4a40-bba4-e5bf58bd90e9" providerId="AD" clId="Web-{97EE5FF6-886A-659F-36B8-0A9742219841}" dt="2022-06-27T16:01:26.168" v="633" actId="14100"/>
          <ac:spMkLst>
            <pc:docMk/>
            <pc:sldMk cId="3745323026" sldId="259"/>
            <ac:spMk id="5" creationId="{3046DC83-534E-CF96-ECFE-6A12CFF70595}"/>
          </ac:spMkLst>
        </pc:spChg>
      </pc:sldChg>
      <pc:sldChg chg="modSp add">
        <pc:chgData name="Amy Childs" userId="S::amych@gsc.org.uk::db53e7b5-8682-4a40-bba4-e5bf58bd90e9" providerId="AD" clId="Web-{97EE5FF6-886A-659F-36B8-0A9742219841}" dt="2022-06-27T15:06:13.421" v="181" actId="20577"/>
        <pc:sldMkLst>
          <pc:docMk/>
          <pc:sldMk cId="4117868126" sldId="260"/>
        </pc:sldMkLst>
        <pc:spChg chg="mod">
          <ac:chgData name="Amy Childs" userId="S::amych@gsc.org.uk::db53e7b5-8682-4a40-bba4-e5bf58bd90e9" providerId="AD" clId="Web-{97EE5FF6-886A-659F-36B8-0A9742219841}" dt="2022-06-27T15:06:13.421" v="181" actId="20577"/>
          <ac:spMkLst>
            <pc:docMk/>
            <pc:sldMk cId="4117868126" sldId="260"/>
            <ac:spMk id="5" creationId="{3046DC83-534E-CF96-ECFE-6A12CFF70595}"/>
          </ac:spMkLst>
        </pc:spChg>
      </pc:sldChg>
      <pc:sldChg chg="modSp add replId">
        <pc:chgData name="Amy Childs" userId="S::amych@gsc.org.uk::db53e7b5-8682-4a40-bba4-e5bf58bd90e9" providerId="AD" clId="Web-{97EE5FF6-886A-659F-36B8-0A9742219841}" dt="2022-06-27T15:06:45.344" v="211" actId="20577"/>
        <pc:sldMkLst>
          <pc:docMk/>
          <pc:sldMk cId="371434218" sldId="261"/>
        </pc:sldMkLst>
        <pc:spChg chg="mod">
          <ac:chgData name="Amy Childs" userId="S::amych@gsc.org.uk::db53e7b5-8682-4a40-bba4-e5bf58bd90e9" providerId="AD" clId="Web-{97EE5FF6-886A-659F-36B8-0A9742219841}" dt="2022-06-27T15:06:45.344" v="211" actId="20577"/>
          <ac:spMkLst>
            <pc:docMk/>
            <pc:sldMk cId="371434218" sldId="261"/>
            <ac:spMk id="5" creationId="{3046DC83-534E-CF96-ECFE-6A12CFF70595}"/>
          </ac:spMkLst>
        </pc:spChg>
      </pc:sldChg>
      <pc:sldChg chg="modSp add replId">
        <pc:chgData name="Amy Childs" userId="S::amych@gsc.org.uk::db53e7b5-8682-4a40-bba4-e5bf58bd90e9" providerId="AD" clId="Web-{97EE5FF6-886A-659F-36B8-0A9742219841}" dt="2022-06-27T15:07:18.423" v="242" actId="20577"/>
        <pc:sldMkLst>
          <pc:docMk/>
          <pc:sldMk cId="2726607938" sldId="262"/>
        </pc:sldMkLst>
        <pc:spChg chg="mod">
          <ac:chgData name="Amy Childs" userId="S::amych@gsc.org.uk::db53e7b5-8682-4a40-bba4-e5bf58bd90e9" providerId="AD" clId="Web-{97EE5FF6-886A-659F-36B8-0A9742219841}" dt="2022-06-27T15:07:18.423" v="242" actId="20577"/>
          <ac:spMkLst>
            <pc:docMk/>
            <pc:sldMk cId="2726607938" sldId="262"/>
            <ac:spMk id="5" creationId="{3046DC83-534E-CF96-ECFE-6A12CFF70595}"/>
          </ac:spMkLst>
        </pc:spChg>
      </pc:sldChg>
      <pc:sldChg chg="modSp add replId">
        <pc:chgData name="Amy Childs" userId="S::amych@gsc.org.uk::db53e7b5-8682-4a40-bba4-e5bf58bd90e9" providerId="AD" clId="Web-{97EE5FF6-886A-659F-36B8-0A9742219841}" dt="2022-06-27T15:09:32.036" v="313" actId="20577"/>
        <pc:sldMkLst>
          <pc:docMk/>
          <pc:sldMk cId="2944963303" sldId="263"/>
        </pc:sldMkLst>
        <pc:spChg chg="mod">
          <ac:chgData name="Amy Childs" userId="S::amych@gsc.org.uk::db53e7b5-8682-4a40-bba4-e5bf58bd90e9" providerId="AD" clId="Web-{97EE5FF6-886A-659F-36B8-0A9742219841}" dt="2022-06-27T15:09:32.036" v="313" actId="20577"/>
          <ac:spMkLst>
            <pc:docMk/>
            <pc:sldMk cId="2944963303" sldId="263"/>
            <ac:spMk id="5" creationId="{3046DC83-534E-CF96-ECFE-6A12CFF70595}"/>
          </ac:spMkLst>
        </pc:spChg>
      </pc:sldChg>
      <pc:sldChg chg="modSp add del replId">
        <pc:chgData name="Amy Childs" userId="S::amych@gsc.org.uk::db53e7b5-8682-4a40-bba4-e5bf58bd90e9" providerId="AD" clId="Web-{97EE5FF6-886A-659F-36B8-0A9742219841}" dt="2022-06-27T16:02:12.232" v="680" actId="20577"/>
        <pc:sldMkLst>
          <pc:docMk/>
          <pc:sldMk cId="1060484475" sldId="264"/>
        </pc:sldMkLst>
        <pc:spChg chg="mod">
          <ac:chgData name="Amy Childs" userId="S::amych@gsc.org.uk::db53e7b5-8682-4a40-bba4-e5bf58bd90e9" providerId="AD" clId="Web-{97EE5FF6-886A-659F-36B8-0A9742219841}" dt="2022-06-27T16:02:12.232" v="680" actId="20577"/>
          <ac:spMkLst>
            <pc:docMk/>
            <pc:sldMk cId="1060484475" sldId="264"/>
            <ac:spMk id="5" creationId="{3046DC83-534E-CF96-ECFE-6A12CFF70595}"/>
          </ac:spMkLst>
        </pc:spChg>
      </pc:sldChg>
      <pc:sldChg chg="new del">
        <pc:chgData name="Amy Childs" userId="S::amych@gsc.org.uk::db53e7b5-8682-4a40-bba4-e5bf58bd90e9" providerId="AD" clId="Web-{97EE5FF6-886A-659F-36B8-0A9742219841}" dt="2022-06-27T15:09:04.988" v="293"/>
        <pc:sldMkLst>
          <pc:docMk/>
          <pc:sldMk cId="947492970" sldId="265"/>
        </pc:sldMkLst>
      </pc:sldChg>
      <pc:sldChg chg="add replId">
        <pc:chgData name="Amy Childs" userId="S::amych@gsc.org.uk::db53e7b5-8682-4a40-bba4-e5bf58bd90e9" providerId="AD" clId="Web-{97EE5FF6-886A-659F-36B8-0A9742219841}" dt="2022-06-27T15:10:28.600" v="368"/>
        <pc:sldMkLst>
          <pc:docMk/>
          <pc:sldMk cId="1933508028" sldId="265"/>
        </pc:sldMkLst>
      </pc:sldChg>
      <pc:sldChg chg="modSp add replId">
        <pc:chgData name="Amy Childs" userId="S::amych@gsc.org.uk::db53e7b5-8682-4a40-bba4-e5bf58bd90e9" providerId="AD" clId="Web-{97EE5FF6-886A-659F-36B8-0A9742219841}" dt="2022-06-27T15:28:58.995" v="416" actId="20577"/>
        <pc:sldMkLst>
          <pc:docMk/>
          <pc:sldMk cId="3493413201" sldId="266"/>
        </pc:sldMkLst>
        <pc:spChg chg="mod">
          <ac:chgData name="Amy Childs" userId="S::amych@gsc.org.uk::db53e7b5-8682-4a40-bba4-e5bf58bd90e9" providerId="AD" clId="Web-{97EE5FF6-886A-659F-36B8-0A9742219841}" dt="2022-06-27T15:28:58.995" v="416" actId="20577"/>
          <ac:spMkLst>
            <pc:docMk/>
            <pc:sldMk cId="3493413201" sldId="266"/>
            <ac:spMk id="5" creationId="{3046DC83-534E-CF96-ECFE-6A12CFF70595}"/>
          </ac:spMkLst>
        </pc:spChg>
      </pc:sldChg>
      <pc:sldChg chg="modSp add replId">
        <pc:chgData name="Amy Childs" userId="S::amych@gsc.org.uk::db53e7b5-8682-4a40-bba4-e5bf58bd90e9" providerId="AD" clId="Web-{97EE5FF6-886A-659F-36B8-0A9742219841}" dt="2022-06-27T15:29:36.075" v="439" actId="20577"/>
        <pc:sldMkLst>
          <pc:docMk/>
          <pc:sldMk cId="670595398" sldId="267"/>
        </pc:sldMkLst>
        <pc:spChg chg="mod">
          <ac:chgData name="Amy Childs" userId="S::amych@gsc.org.uk::db53e7b5-8682-4a40-bba4-e5bf58bd90e9" providerId="AD" clId="Web-{97EE5FF6-886A-659F-36B8-0A9742219841}" dt="2022-06-27T15:29:36.075" v="439" actId="20577"/>
          <ac:spMkLst>
            <pc:docMk/>
            <pc:sldMk cId="670595398" sldId="267"/>
            <ac:spMk id="5" creationId="{3046DC83-534E-CF96-ECFE-6A12CFF70595}"/>
          </ac:spMkLst>
        </pc:spChg>
      </pc:sldChg>
      <pc:sldChg chg="modSp add replId">
        <pc:chgData name="Amy Childs" userId="S::amych@gsc.org.uk::db53e7b5-8682-4a40-bba4-e5bf58bd90e9" providerId="AD" clId="Web-{97EE5FF6-886A-659F-36B8-0A9742219841}" dt="2022-06-27T15:30:23.576" v="458" actId="20577"/>
        <pc:sldMkLst>
          <pc:docMk/>
          <pc:sldMk cId="951511306" sldId="268"/>
        </pc:sldMkLst>
        <pc:spChg chg="mod">
          <ac:chgData name="Amy Childs" userId="S::amych@gsc.org.uk::db53e7b5-8682-4a40-bba4-e5bf58bd90e9" providerId="AD" clId="Web-{97EE5FF6-886A-659F-36B8-0A9742219841}" dt="2022-06-27T15:30:23.576" v="458" actId="20577"/>
          <ac:spMkLst>
            <pc:docMk/>
            <pc:sldMk cId="951511306" sldId="268"/>
            <ac:spMk id="5" creationId="{3046DC83-534E-CF96-ECFE-6A12CFF70595}"/>
          </ac:spMkLst>
        </pc:spChg>
      </pc:sldChg>
      <pc:sldChg chg="modSp add replId">
        <pc:chgData name="Amy Childs" userId="S::amych@gsc.org.uk::db53e7b5-8682-4a40-bba4-e5bf58bd90e9" providerId="AD" clId="Web-{97EE5FF6-886A-659F-36B8-0A9742219841}" dt="2022-06-27T15:31:47.281" v="509" actId="20577"/>
        <pc:sldMkLst>
          <pc:docMk/>
          <pc:sldMk cId="3171546102" sldId="269"/>
        </pc:sldMkLst>
        <pc:spChg chg="mod">
          <ac:chgData name="Amy Childs" userId="S::amych@gsc.org.uk::db53e7b5-8682-4a40-bba4-e5bf58bd90e9" providerId="AD" clId="Web-{97EE5FF6-886A-659F-36B8-0A9742219841}" dt="2022-06-27T15:31:47.281" v="509" actId="20577"/>
          <ac:spMkLst>
            <pc:docMk/>
            <pc:sldMk cId="3171546102" sldId="269"/>
            <ac:spMk id="5" creationId="{3046DC83-534E-CF96-ECFE-6A12CFF70595}"/>
          </ac:spMkLst>
        </pc:spChg>
      </pc:sldChg>
      <pc:sldChg chg="modSp add replId">
        <pc:chgData name="Amy Childs" userId="S::amych@gsc.org.uk::db53e7b5-8682-4a40-bba4-e5bf58bd90e9" providerId="AD" clId="Web-{97EE5FF6-886A-659F-36B8-0A9742219841}" dt="2022-06-27T15:33:45.988" v="575" actId="20577"/>
        <pc:sldMkLst>
          <pc:docMk/>
          <pc:sldMk cId="3871397370" sldId="270"/>
        </pc:sldMkLst>
        <pc:spChg chg="mod">
          <ac:chgData name="Amy Childs" userId="S::amych@gsc.org.uk::db53e7b5-8682-4a40-bba4-e5bf58bd90e9" providerId="AD" clId="Web-{97EE5FF6-886A-659F-36B8-0A9742219841}" dt="2022-06-27T15:33:45.988" v="575" actId="20577"/>
          <ac:spMkLst>
            <pc:docMk/>
            <pc:sldMk cId="3871397370" sldId="270"/>
            <ac:spMk id="5" creationId="{3046DC83-534E-CF96-ECFE-6A12CFF70595}"/>
          </ac:spMkLst>
        </pc:spChg>
      </pc:sldChg>
      <pc:sldMasterChg chg="add addSldLayout">
        <pc:chgData name="Amy Childs" userId="S::amych@gsc.org.uk::db53e7b5-8682-4a40-bba4-e5bf58bd90e9" providerId="AD" clId="Web-{97EE5FF6-886A-659F-36B8-0A9742219841}" dt="2022-06-27T14:39:51.815" v="71"/>
        <pc:sldMasterMkLst>
          <pc:docMk/>
          <pc:sldMasterMk cId="2397491155" sldId="2147483648"/>
        </pc:sldMasterMkLst>
        <pc:sldLayoutChg chg="add">
          <pc:chgData name="Amy Childs" userId="S::amych@gsc.org.uk::db53e7b5-8682-4a40-bba4-e5bf58bd90e9" providerId="AD" clId="Web-{97EE5FF6-886A-659F-36B8-0A9742219841}" dt="2022-06-27T14:39:51.815" v="71"/>
          <pc:sldLayoutMkLst>
            <pc:docMk/>
            <pc:sldMasterMk cId="2397491155" sldId="2147483648"/>
            <pc:sldLayoutMk cId="2673063833" sldId="2147483649"/>
          </pc:sldLayoutMkLst>
        </pc:sldLayoutChg>
        <pc:sldLayoutChg chg="add">
          <pc:chgData name="Amy Childs" userId="S::amych@gsc.org.uk::db53e7b5-8682-4a40-bba4-e5bf58bd90e9" providerId="AD" clId="Web-{97EE5FF6-886A-659F-36B8-0A9742219841}" dt="2022-06-27T14:39:51.815" v="71"/>
          <pc:sldLayoutMkLst>
            <pc:docMk/>
            <pc:sldMasterMk cId="2397491155" sldId="2147483648"/>
            <pc:sldLayoutMk cId="692375850" sldId="2147483650"/>
          </pc:sldLayoutMkLst>
        </pc:sldLayoutChg>
        <pc:sldLayoutChg chg="add">
          <pc:chgData name="Amy Childs" userId="S::amych@gsc.org.uk::db53e7b5-8682-4a40-bba4-e5bf58bd90e9" providerId="AD" clId="Web-{97EE5FF6-886A-659F-36B8-0A9742219841}" dt="2022-06-27T14:39:51.815" v="71"/>
          <pc:sldLayoutMkLst>
            <pc:docMk/>
            <pc:sldMasterMk cId="2397491155" sldId="2147483648"/>
            <pc:sldLayoutMk cId="1736219419" sldId="2147483651"/>
          </pc:sldLayoutMkLst>
        </pc:sldLayoutChg>
        <pc:sldLayoutChg chg="add">
          <pc:chgData name="Amy Childs" userId="S::amych@gsc.org.uk::db53e7b5-8682-4a40-bba4-e5bf58bd90e9" providerId="AD" clId="Web-{97EE5FF6-886A-659F-36B8-0A9742219841}" dt="2022-06-27T14:39:51.815" v="71"/>
          <pc:sldLayoutMkLst>
            <pc:docMk/>
            <pc:sldMasterMk cId="2397491155" sldId="2147483648"/>
            <pc:sldLayoutMk cId="3925594181" sldId="2147483652"/>
          </pc:sldLayoutMkLst>
        </pc:sldLayoutChg>
        <pc:sldLayoutChg chg="add">
          <pc:chgData name="Amy Childs" userId="S::amych@gsc.org.uk::db53e7b5-8682-4a40-bba4-e5bf58bd90e9" providerId="AD" clId="Web-{97EE5FF6-886A-659F-36B8-0A9742219841}" dt="2022-06-27T14:39:51.815" v="71"/>
          <pc:sldLayoutMkLst>
            <pc:docMk/>
            <pc:sldMasterMk cId="2397491155" sldId="2147483648"/>
            <pc:sldLayoutMk cId="874642450" sldId="2147483653"/>
          </pc:sldLayoutMkLst>
        </pc:sldLayoutChg>
        <pc:sldLayoutChg chg="add">
          <pc:chgData name="Amy Childs" userId="S::amych@gsc.org.uk::db53e7b5-8682-4a40-bba4-e5bf58bd90e9" providerId="AD" clId="Web-{97EE5FF6-886A-659F-36B8-0A9742219841}" dt="2022-06-27T14:39:51.815" v="71"/>
          <pc:sldLayoutMkLst>
            <pc:docMk/>
            <pc:sldMasterMk cId="2397491155" sldId="2147483648"/>
            <pc:sldLayoutMk cId="1555277351" sldId="2147483654"/>
          </pc:sldLayoutMkLst>
        </pc:sldLayoutChg>
        <pc:sldLayoutChg chg="add">
          <pc:chgData name="Amy Childs" userId="S::amych@gsc.org.uk::db53e7b5-8682-4a40-bba4-e5bf58bd90e9" providerId="AD" clId="Web-{97EE5FF6-886A-659F-36B8-0A9742219841}" dt="2022-06-27T14:39:51.815" v="71"/>
          <pc:sldLayoutMkLst>
            <pc:docMk/>
            <pc:sldMasterMk cId="2397491155" sldId="2147483648"/>
            <pc:sldLayoutMk cId="553295281" sldId="2147483655"/>
          </pc:sldLayoutMkLst>
        </pc:sldLayoutChg>
        <pc:sldLayoutChg chg="add">
          <pc:chgData name="Amy Childs" userId="S::amych@gsc.org.uk::db53e7b5-8682-4a40-bba4-e5bf58bd90e9" providerId="AD" clId="Web-{97EE5FF6-886A-659F-36B8-0A9742219841}" dt="2022-06-27T14:39:51.815" v="71"/>
          <pc:sldLayoutMkLst>
            <pc:docMk/>
            <pc:sldMasterMk cId="2397491155" sldId="2147483648"/>
            <pc:sldLayoutMk cId="795670310" sldId="2147483656"/>
          </pc:sldLayoutMkLst>
        </pc:sldLayoutChg>
        <pc:sldLayoutChg chg="add">
          <pc:chgData name="Amy Childs" userId="S::amych@gsc.org.uk::db53e7b5-8682-4a40-bba4-e5bf58bd90e9" providerId="AD" clId="Web-{97EE5FF6-886A-659F-36B8-0A9742219841}" dt="2022-06-27T14:39:51.815" v="71"/>
          <pc:sldLayoutMkLst>
            <pc:docMk/>
            <pc:sldMasterMk cId="2397491155" sldId="2147483648"/>
            <pc:sldLayoutMk cId="2495349751" sldId="2147483657"/>
          </pc:sldLayoutMkLst>
        </pc:sldLayoutChg>
        <pc:sldLayoutChg chg="add">
          <pc:chgData name="Amy Childs" userId="S::amych@gsc.org.uk::db53e7b5-8682-4a40-bba4-e5bf58bd90e9" providerId="AD" clId="Web-{97EE5FF6-886A-659F-36B8-0A9742219841}" dt="2022-06-27T14:39:51.815" v="71"/>
          <pc:sldLayoutMkLst>
            <pc:docMk/>
            <pc:sldMasterMk cId="2397491155" sldId="2147483648"/>
            <pc:sldLayoutMk cId="4243847509" sldId="2147483658"/>
          </pc:sldLayoutMkLst>
        </pc:sldLayoutChg>
        <pc:sldLayoutChg chg="add">
          <pc:chgData name="Amy Childs" userId="S::amych@gsc.org.uk::db53e7b5-8682-4a40-bba4-e5bf58bd90e9" providerId="AD" clId="Web-{97EE5FF6-886A-659F-36B8-0A9742219841}" dt="2022-06-27T14:39:51.815" v="71"/>
          <pc:sldLayoutMkLst>
            <pc:docMk/>
            <pc:sldMasterMk cId="2397491155" sldId="2147483648"/>
            <pc:sldLayoutMk cId="253043425" sldId="2147483659"/>
          </pc:sldLayoutMkLst>
        </pc:sldLayoutChg>
      </pc:sldMasterChg>
    </pc:docChg>
  </pc:docChgLst>
  <pc:docChgLst>
    <pc:chgData name="Amy Childs" userId="S::amych@gsc.org.uk::db53e7b5-8682-4a40-bba4-e5bf58bd90e9" providerId="AD" clId="Web-{F8D6D549-CEEE-04BE-1E18-0F89A57B0FF3}"/>
    <pc:docChg chg="modSld">
      <pc:chgData name="Amy Childs" userId="S::amych@gsc.org.uk::db53e7b5-8682-4a40-bba4-e5bf58bd90e9" providerId="AD" clId="Web-{F8D6D549-CEEE-04BE-1E18-0F89A57B0FF3}" dt="2022-08-17T14:43:49.756" v="6"/>
      <pc:docMkLst>
        <pc:docMk/>
      </pc:docMkLst>
      <pc:sldChg chg="delCm">
        <pc:chgData name="Amy Childs" userId="S::amych@gsc.org.uk::db53e7b5-8682-4a40-bba4-e5bf58bd90e9" providerId="AD" clId="Web-{F8D6D549-CEEE-04BE-1E18-0F89A57B0FF3}" dt="2022-08-17T14:43:49.756" v="6"/>
        <pc:sldMkLst>
          <pc:docMk/>
          <pc:sldMk cId="3745323026" sldId="259"/>
        </pc:sldMkLst>
      </pc:sldChg>
      <pc:sldChg chg="modSp">
        <pc:chgData name="Amy Childs" userId="S::amych@gsc.org.uk::db53e7b5-8682-4a40-bba4-e5bf58bd90e9" providerId="AD" clId="Web-{F8D6D549-CEEE-04BE-1E18-0F89A57B0FF3}" dt="2022-08-17T14:43:32.427" v="4" actId="20577"/>
        <pc:sldMkLst>
          <pc:docMk/>
          <pc:sldMk cId="4117868126" sldId="260"/>
        </pc:sldMkLst>
        <pc:spChg chg="mod">
          <ac:chgData name="Amy Childs" userId="S::amych@gsc.org.uk::db53e7b5-8682-4a40-bba4-e5bf58bd90e9" providerId="AD" clId="Web-{F8D6D549-CEEE-04BE-1E18-0F89A57B0FF3}" dt="2022-08-17T14:43:32.427" v="4" actId="20577"/>
          <ac:spMkLst>
            <pc:docMk/>
            <pc:sldMk cId="4117868126" sldId="260"/>
            <ac:spMk id="5" creationId="{3046DC83-534E-CF96-ECFE-6A12CFF70595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74E2A-715B-B849-3259-6D93957A50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2F7C1D-385D-B807-61C0-B958F7F931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A7A990-8D91-7E27-5028-87A0DDBE0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C1049-D5B6-4B5A-AACE-71131DCA0C7C}" type="datetimeFigureOut">
              <a:rPr lang="en-GB" smtClean="0"/>
              <a:t>18/08/2022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D37E07-3CEB-675D-9DF3-F4954FD5F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20D352-550F-3211-6284-CC93B7880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57BA7-5759-4CD3-9749-41D0806AD1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3063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A04C3-010B-89C5-796F-46A9583D8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A4E6B1-0B54-611F-5413-E7F6DA94F5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CB778-30A7-AD1D-96F5-2D9951982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C1049-D5B6-4B5A-AACE-71131DCA0C7C}" type="datetimeFigureOut">
              <a:rPr lang="en-GB" smtClean="0"/>
              <a:t>18/08/2022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15F09E-2D4A-DB4B-C4EA-85D3CC91B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DDD072-6925-5B17-74CA-0411BD18A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57BA7-5759-4CD3-9749-41D0806AD1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3847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73FD12-1899-20D3-7D7B-D4032D598B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3F3066-9CB9-DD12-4D6C-76E99997DC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03C786-42E4-CAE0-ED67-3ABB13525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C1049-D5B6-4B5A-AACE-71131DCA0C7C}" type="datetimeFigureOut">
              <a:rPr lang="en-GB" smtClean="0"/>
              <a:t>18/08/2022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2BC643-51D2-0D33-10DE-9B1DE8879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F7E4E2-F830-68FE-913E-147699C1C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57BA7-5759-4CD3-9749-41D0806AD1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043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41EEF-C8F2-8720-3BCE-7C0936D85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4208F-B277-3C6B-EBED-95A3EFFCBC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0E256-029A-4897-7204-EA760DD52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C1049-D5B6-4B5A-AACE-71131DCA0C7C}" type="datetimeFigureOut">
              <a:rPr lang="en-GB" smtClean="0"/>
              <a:t>18/08/2022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8E1E4-813C-3719-C28E-9FBD11DB4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7C946B-5551-7D77-FF33-CF1AC437A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57BA7-5759-4CD3-9749-41D0806AD1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2375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66876-BF22-0B19-441A-30B407099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0A05A1-05D7-4ED4-8E54-AE388A981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226A36-35E5-8E5A-CD4C-44395BC4B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C1049-D5B6-4B5A-AACE-71131DCA0C7C}" type="datetimeFigureOut">
              <a:rPr lang="en-GB" smtClean="0"/>
              <a:t>18/08/2022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CF381-1C82-E8BF-D828-474C03C2A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B5BF27-100A-883C-C789-0FF0DC236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57BA7-5759-4CD3-9749-41D0806AD1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6219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9301D-6122-C717-C151-23B35D105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9BA1B-EA7C-BCE0-0C02-0FA0A0D21B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6DE36A-DC82-6A53-2D70-265D9C3334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964974-90E8-E542-251F-2D598A028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C1049-D5B6-4B5A-AACE-71131DCA0C7C}" type="datetimeFigureOut">
              <a:rPr lang="en-GB" smtClean="0"/>
              <a:t>18/08/2022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6AA7D2-37E0-9FA6-3849-A0E399D88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DCC7EF-3A2F-0A7F-061D-D18A3AD40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57BA7-5759-4CD3-9749-41D0806AD1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5594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654CD-403A-95C1-F77F-C97BAEEC3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3B0BB8-F67E-C422-00AD-E3F3F38DB0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9D3D80-F3EA-06AE-D071-285B3A7504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1BCBE8-65AD-97CD-D885-2006E06651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121E0C-3889-49DB-3306-94747F8F50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9B8E8B-EAAF-F410-02AF-CE99497C2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C1049-D5B6-4B5A-AACE-71131DCA0C7C}" type="datetimeFigureOut">
              <a:rPr lang="en-GB" smtClean="0"/>
              <a:t>18/08/2022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92BB1A-BFED-30D9-FCED-405922411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6FBF5C-F7EB-4234-9A89-C0EDC1D50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57BA7-5759-4CD3-9749-41D0806AD1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4642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31ECC-5216-28B4-EFC2-1F5AE63F9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CBA4F2-041A-5816-721B-9C69CE7D1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C1049-D5B6-4B5A-AACE-71131DCA0C7C}" type="datetimeFigureOut">
              <a:rPr lang="en-GB" smtClean="0"/>
              <a:t>18/08/2022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6907E6-3748-AAD9-E527-B0FDBB853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6C00A1-422E-B64E-5CD1-DA66A9C78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57BA7-5759-4CD3-9749-41D0806AD1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5277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BC8069-D6FE-3B3A-302B-42730B00B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C1049-D5B6-4B5A-AACE-71131DCA0C7C}" type="datetimeFigureOut">
              <a:rPr lang="en-GB" smtClean="0"/>
              <a:t>18/08/2022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159F7F-136B-E2F2-CAEA-7783AD1BE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AB1C82-9BA5-FCD3-5722-F2DD621C3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57BA7-5759-4CD3-9749-41D0806AD1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3295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18796-B44E-6D20-B63D-B21E37C9F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C2843F-28F2-5D6B-583C-85665B24F3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20A6C0-862E-3B4B-9375-34D22C1D2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30DA9B-7468-31DD-D83B-58F437B4D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C1049-D5B6-4B5A-AACE-71131DCA0C7C}" type="datetimeFigureOut">
              <a:rPr lang="en-GB" smtClean="0"/>
              <a:t>18/08/2022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B8B0E6-E652-606A-8EB6-39F75C7B0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4F69AC-1274-2062-DD5A-85C6D8017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57BA7-5759-4CD3-9749-41D0806AD1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5670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07FD1-97CC-4259-CDAD-30EEA8A13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5F06F4-D9ED-53EB-ADD7-B87D188C42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35AA3B-DB56-2DBE-01E1-F084C6F1AB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A1BD84-C64C-4E27-C74F-4AA7D573A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C1049-D5B6-4B5A-AACE-71131DCA0C7C}" type="datetimeFigureOut">
              <a:rPr lang="en-GB" smtClean="0"/>
              <a:t>18/08/2022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946609-4875-B4A6-14FA-3D6524FF5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5D6EB8-B9F5-9ED0-721C-6CBFF2D94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57BA7-5759-4CD3-9749-41D0806AD1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5349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6BEA5D-7B47-EA3C-1D29-5D7DF4AB2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7E60B4-0CD4-5C00-7A75-3C9477050A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D7CE63-3DF3-84CC-A6F2-F7F4503F91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C1049-D5B6-4B5A-AACE-71131DCA0C7C}" type="datetimeFigureOut">
              <a:rPr lang="en-GB" smtClean="0"/>
              <a:t>18/08/2022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F2C9A3-F932-BDC2-5FD5-724A92F018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3F2EE5-23A4-37A6-3FCF-34B309EA26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57BA7-5759-4CD3-9749-41D0806AD1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7491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8D23F771-2951-4350-C0C2-00FB87B352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356DDD-F385-D6F1-E485-DA1360BED9E3}"/>
              </a:ext>
            </a:extLst>
          </p:cNvPr>
          <p:cNvSpPr txBox="1"/>
          <p:nvPr/>
        </p:nvSpPr>
        <p:spPr>
          <a:xfrm>
            <a:off x="490779" y="2842629"/>
            <a:ext cx="585061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Arial"/>
                <a:ea typeface="Calibri"/>
                <a:cs typeface="Calibri"/>
              </a:rPr>
              <a:t>Electricity Lesson 1</a:t>
            </a:r>
            <a:endParaRPr lang="en-US" sz="480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08840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046DC83-534E-CF96-ECFE-6A12CFF70595}"/>
              </a:ext>
            </a:extLst>
          </p:cNvPr>
          <p:cNvSpPr txBox="1"/>
          <p:nvPr/>
        </p:nvSpPr>
        <p:spPr>
          <a:xfrm>
            <a:off x="423583" y="619871"/>
            <a:ext cx="4786523" cy="206210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GB"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 the gear onto a piece of paper. Use a pencil to make a mark through the hole.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0C88730-E571-7FE1-8EC5-7E236A98E0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90982" y="690282"/>
            <a:ext cx="5477435" cy="5477435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951511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046DC83-534E-CF96-ECFE-6A12CFF70595}"/>
              </a:ext>
            </a:extLst>
          </p:cNvPr>
          <p:cNvSpPr txBox="1"/>
          <p:nvPr/>
        </p:nvSpPr>
        <p:spPr>
          <a:xfrm>
            <a:off x="423583" y="619871"/>
            <a:ext cx="5264698" cy="270843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GB" sz="3200">
                <a:solidFill>
                  <a:srgbClr val="000000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Place a ball of </a:t>
            </a:r>
            <a:r>
              <a:rPr lang="en-GB" sz="3200" err="1">
                <a:solidFill>
                  <a:srgbClr val="000000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blu</a:t>
            </a:r>
            <a:r>
              <a:rPr lang="en-GB" sz="3200">
                <a:solidFill>
                  <a:srgbClr val="000000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tack or plasticine on the desk. </a:t>
            </a:r>
          </a:p>
          <a:p>
            <a:pPr>
              <a:spcAft>
                <a:spcPts val="1200"/>
              </a:spcAft>
            </a:pPr>
            <a:r>
              <a:rPr lang="en-GB" sz="3200">
                <a:solidFill>
                  <a:srgbClr val="000000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Place the mark on the paper over this and use a pencil to make a hole.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F455DA7-7648-79BA-3BAE-CD35766B72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90982" y="690282"/>
            <a:ext cx="5477435" cy="5477435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8181876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046DC83-534E-CF96-ECFE-6A12CFF70595}"/>
              </a:ext>
            </a:extLst>
          </p:cNvPr>
          <p:cNvSpPr txBox="1"/>
          <p:nvPr/>
        </p:nvSpPr>
        <p:spPr>
          <a:xfrm>
            <a:off x="423583" y="619871"/>
            <a:ext cx="5432932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GB"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Push a split pin through the gear and hole in the paper.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6DA9399-BACF-696A-FC87-603E934970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90982" y="690282"/>
            <a:ext cx="5477435" cy="5477435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171546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046DC83-534E-CF96-ECFE-6A12CFF70595}"/>
              </a:ext>
            </a:extLst>
          </p:cNvPr>
          <p:cNvSpPr txBox="1"/>
          <p:nvPr/>
        </p:nvSpPr>
        <p:spPr>
          <a:xfrm>
            <a:off x="423583" y="619871"/>
            <a:ext cx="5432932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GB"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Secure the gear by bending back the legs of the split pin.</a:t>
            </a:r>
            <a:endParaRPr lang="en-GB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2CC5A01-9019-317B-EDD7-FBA70F6F00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90982" y="690282"/>
            <a:ext cx="5477435" cy="5477435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022821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046DC83-534E-CF96-ECFE-6A12CFF70595}"/>
              </a:ext>
            </a:extLst>
          </p:cNvPr>
          <p:cNvSpPr txBox="1"/>
          <p:nvPr/>
        </p:nvSpPr>
        <p:spPr>
          <a:xfrm>
            <a:off x="500153" y="559753"/>
            <a:ext cx="5264698" cy="273921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GB"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use gears together, make sure the teeth of the gears interlock and rotate.</a:t>
            </a:r>
          </a:p>
          <a:p>
            <a:pPr>
              <a:spcAft>
                <a:spcPts val="1200"/>
              </a:spcAft>
            </a:pPr>
            <a:endParaRPr lang="en-GB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endParaRPr lang="en-GB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F81522A-6AF4-8D7E-5BC8-14F7FC46C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90982" y="690282"/>
            <a:ext cx="5477435" cy="5477435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871397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EF77B8E-F32A-DA07-569E-2C91CE6AEEF5}"/>
              </a:ext>
            </a:extLst>
          </p:cNvPr>
          <p:cNvSpPr txBox="1"/>
          <p:nvPr/>
        </p:nvSpPr>
        <p:spPr>
          <a:xfrm>
            <a:off x="423582" y="247111"/>
            <a:ext cx="7947212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>
                <a:solidFill>
                  <a:srgbClr val="203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need</a:t>
            </a:r>
            <a:endParaRPr lang="en-GB" sz="4000" b="1">
              <a:solidFill>
                <a:srgbClr val="2031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46DC83-534E-CF96-ECFE-6A12CFF70595}"/>
              </a:ext>
            </a:extLst>
          </p:cNvPr>
          <p:cNvSpPr txBox="1"/>
          <p:nvPr/>
        </p:nvSpPr>
        <p:spPr>
          <a:xfrm>
            <a:off x="423583" y="1293328"/>
            <a:ext cx="5669216" cy="517902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indent="-285750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Gear Template sheets</a:t>
            </a:r>
          </a:p>
          <a:p>
            <a:pPr indent="-285750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Corrugated cardboard</a:t>
            </a:r>
          </a:p>
          <a:p>
            <a:pPr indent="-285750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Scissors</a:t>
            </a:r>
          </a:p>
          <a:p>
            <a:pPr indent="-285750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Glue stick</a:t>
            </a:r>
          </a:p>
          <a:p>
            <a:pPr indent="-285750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 tack/plasticine</a:t>
            </a:r>
          </a:p>
          <a:p>
            <a:pPr indent="-285750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Pencil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85750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Arial"/>
                <a:cs typeface="Arial"/>
              </a:rPr>
              <a:t>4 x split pins</a:t>
            </a:r>
          </a:p>
          <a:p>
            <a:pPr indent="-285750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Paper</a:t>
            </a:r>
            <a:endParaRPr lang="en-GB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9F241D2C-D6C5-01D0-FAD2-0F0F4333B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0982" y="691962"/>
            <a:ext cx="5477435" cy="5477435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745323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046DC83-534E-CF96-ECFE-6A12CFF70595}"/>
              </a:ext>
            </a:extLst>
          </p:cNvPr>
          <p:cNvSpPr txBox="1"/>
          <p:nvPr/>
        </p:nvSpPr>
        <p:spPr>
          <a:xfrm>
            <a:off x="423583" y="619871"/>
            <a:ext cx="4760210" cy="206210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GB"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each gear you are making, roughly cut out the template on both Gear Template sheets.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51D94C-4D98-6584-45A7-55F28ABF53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90982" y="690282"/>
            <a:ext cx="5477435" cy="5477435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4117868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046DC83-534E-CF96-ECFE-6A12CFF70595}"/>
              </a:ext>
            </a:extLst>
          </p:cNvPr>
          <p:cNvSpPr txBox="1"/>
          <p:nvPr/>
        </p:nvSpPr>
        <p:spPr>
          <a:xfrm>
            <a:off x="423583" y="619871"/>
            <a:ext cx="4694426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GB"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a glue stick, glue the gear templates onto a piece of cardboard.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1936A3F-8383-9313-2B03-5317BE63EE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90982" y="690282"/>
            <a:ext cx="5477435" cy="5477435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71434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046DC83-534E-CF96-ECFE-6A12CFF70595}"/>
              </a:ext>
            </a:extLst>
          </p:cNvPr>
          <p:cNvSpPr txBox="1"/>
          <p:nvPr/>
        </p:nvSpPr>
        <p:spPr>
          <a:xfrm>
            <a:off x="423583" y="619871"/>
            <a:ext cx="4345770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GB"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Carefully cut out the gear shapes.</a:t>
            </a:r>
            <a:endParaRPr lang="en-GB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714B66A-3B18-566A-6348-39FFE915AD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90982" y="690282"/>
            <a:ext cx="5477435" cy="5477435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726607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046DC83-534E-CF96-ECFE-6A12CFF70595}"/>
              </a:ext>
            </a:extLst>
          </p:cNvPr>
          <p:cNvSpPr txBox="1"/>
          <p:nvPr/>
        </p:nvSpPr>
        <p:spPr>
          <a:xfrm>
            <a:off x="423583" y="619871"/>
            <a:ext cx="5264698" cy="206210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GB"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 a ball of </a:t>
            </a:r>
            <a:r>
              <a:rPr lang="en-GB" sz="320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</a:t>
            </a:r>
            <a:r>
              <a:rPr lang="en-GB"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tack or plasticine on the desk. Place the centre of one gear shape on top.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B751EFA-00AF-A4B4-E18F-A8360AA59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90982" y="690282"/>
            <a:ext cx="5477435" cy="5477435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4934132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046DC83-534E-CF96-ECFE-6A12CFF70595}"/>
              </a:ext>
            </a:extLst>
          </p:cNvPr>
          <p:cNvSpPr txBox="1"/>
          <p:nvPr/>
        </p:nvSpPr>
        <p:spPr>
          <a:xfrm>
            <a:off x="423583" y="619871"/>
            <a:ext cx="4648377" cy="270843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GB"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a pencil, make a small hole in the centre of the gear shape.</a:t>
            </a:r>
          </a:p>
          <a:p>
            <a:pPr>
              <a:spcAft>
                <a:spcPts val="1200"/>
              </a:spcAft>
            </a:pPr>
            <a:r>
              <a:rPr lang="en-GB"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this for both </a:t>
            </a:r>
            <a:br>
              <a:rPr lang="en-GB"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gear shapes.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EBF2144-8659-D478-85DA-C083B39103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90982" y="690282"/>
            <a:ext cx="5477435" cy="5477435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6705953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046DC83-534E-CF96-ECFE-6A12CFF70595}"/>
              </a:ext>
            </a:extLst>
          </p:cNvPr>
          <p:cNvSpPr txBox="1"/>
          <p:nvPr/>
        </p:nvSpPr>
        <p:spPr>
          <a:xfrm>
            <a:off x="423583" y="619871"/>
            <a:ext cx="5264698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the glue stick, glue one gear shape on top of the other, to make one thicker gear.</a:t>
            </a: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3FEC723-799E-EE54-ACD8-E3F856B483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90982" y="690282"/>
            <a:ext cx="5477435" cy="5477435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944963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046DC83-534E-CF96-ECFE-6A12CFF70595}"/>
              </a:ext>
            </a:extLst>
          </p:cNvPr>
          <p:cNvSpPr txBox="1"/>
          <p:nvPr/>
        </p:nvSpPr>
        <p:spPr>
          <a:xfrm>
            <a:off x="423583" y="619871"/>
            <a:ext cx="5556198" cy="33547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GB"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 the thickness of the gear. It should be at least half a centimetre thick. </a:t>
            </a:r>
          </a:p>
          <a:p>
            <a:pPr>
              <a:spcAft>
                <a:spcPts val="1200"/>
              </a:spcAft>
            </a:pPr>
            <a:endParaRPr lang="en-GB" sz="32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GB"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it's not thick enough, another layer will be needed. 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95C820F-CE0D-307D-10D3-E0D1550817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90982" y="690282"/>
            <a:ext cx="5477435" cy="5477435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9335080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5F9B42687A42F4A98C429F87042B9F6" ma:contentTypeVersion="9" ma:contentTypeDescription="Create a new document." ma:contentTypeScope="" ma:versionID="caed20ef8282c5f99a4688a14beb940e">
  <xsd:schema xmlns:xsd="http://www.w3.org/2001/XMLSchema" xmlns:xs="http://www.w3.org/2001/XMLSchema" xmlns:p="http://schemas.microsoft.com/office/2006/metadata/properties" xmlns:ns2="772d0b2e-9c2d-4192-b109-81417f46bc13" xmlns:ns3="c059d5de-a695-4889-abc3-bd21d8a0f746" targetNamespace="http://schemas.microsoft.com/office/2006/metadata/properties" ma:root="true" ma:fieldsID="b3a0c29979a9b18d0e3190d4f292a010" ns2:_="" ns3:_="">
    <xsd:import namespace="772d0b2e-9c2d-4192-b109-81417f46bc13"/>
    <xsd:import namespace="c059d5de-a695-4889-abc3-bd21d8a0f74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2d0b2e-9c2d-4192-b109-81417f46bc1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59d5de-a695-4889-abc3-bd21d8a0f74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059d5de-a695-4889-abc3-bd21d8a0f746">
      <UserInfo>
        <DisplayName/>
        <AccountId xsi:nil="true"/>
        <AccountType/>
      </UserInfo>
    </SharedWithUsers>
    <MediaLengthInSeconds xmlns="772d0b2e-9c2d-4192-b109-81417f46bc13" xsi:nil="true"/>
  </documentManagement>
</p:properties>
</file>

<file path=customXml/itemProps1.xml><?xml version="1.0" encoding="utf-8"?>
<ds:datastoreItem xmlns:ds="http://schemas.openxmlformats.org/officeDocument/2006/customXml" ds:itemID="{E75673B3-5E4A-48E9-9B4B-E3308C77229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EF40969-4153-462E-B456-5AAF19090F3E}"/>
</file>

<file path=customXml/itemProps3.xml><?xml version="1.0" encoding="utf-8"?>
<ds:datastoreItem xmlns:ds="http://schemas.openxmlformats.org/officeDocument/2006/customXml" ds:itemID="{355E3303-EB3B-42D9-A084-3EB68A12F215}">
  <ds:schemaRefs>
    <ds:schemaRef ds:uri="7a230bae-0196-4aef-a319-8bd963625b6b"/>
    <ds:schemaRef ds:uri="ac7efb3b-2115-4f53-becf-3e0b4ce2e505"/>
    <ds:schemaRef ds:uri="b33b927c-cec3-49ac-9b68-c1c9a5ca1e1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14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2</cp:revision>
  <dcterms:created xsi:type="dcterms:W3CDTF">2022-06-27T10:18:43Z</dcterms:created>
  <dcterms:modified xsi:type="dcterms:W3CDTF">2022-08-18T10:36:29Z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0x01010045F9B42687A42F4A98C429F87042B9F6</vt:lpwstr>
  </property>
  <property fmtid="{D5CDD505-2E9C-101B-9397-08002B2CF9AE}" pid="3" name="MediaServiceImageTags">
    <vt:lpwstr/>
  </property>
  <property fmtid="{D5CDD505-2E9C-101B-9397-08002B2CF9AE}" pid="4" name="Order">
    <vt:r8>616200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Programme">
    <vt:lpwstr>Opito</vt:lpwstr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_SharedFileIndex">
    <vt:lpwstr/>
  </property>
  <property fmtid="{D5CDD505-2E9C-101B-9397-08002B2CF9AE}" pid="13" name="_SourceUrl">
    <vt:lpwstr/>
  </property>
</Properties>
</file>